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71" r:id="rId7"/>
    <p:sldId id="262" r:id="rId8"/>
    <p:sldId id="276" r:id="rId9"/>
    <p:sldId id="273" r:id="rId10"/>
    <p:sldId id="263" r:id="rId11"/>
    <p:sldId id="264" r:id="rId12"/>
    <p:sldId id="265" r:id="rId13"/>
    <p:sldId id="266" r:id="rId14"/>
    <p:sldId id="274" r:id="rId15"/>
    <p:sldId id="267" r:id="rId16"/>
    <p:sldId id="277" r:id="rId17"/>
    <p:sldId id="272" r:id="rId18"/>
    <p:sldId id="278" r:id="rId19"/>
    <p:sldId id="269" r:id="rId20"/>
    <p:sldId id="275" r:id="rId21"/>
    <p:sldId id="268" r:id="rId22"/>
    <p:sldId id="279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6B8CBD-F631-41BE-889E-256716C40683}" v="50" dt="2019-07-03T18:53:10.513"/>
    <p1510:client id="{F6E8011D-FE98-4433-8D31-3B31917ED77E}" v="166" dt="2019-07-02T20:09:05.4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ngtao Zhang" userId="2b01e36f05d3aa40" providerId="LiveId" clId="{066B8CBD-F631-41BE-889E-256716C40683}"/>
    <pc:docChg chg="undo custSel addSld delSld modSld sldOrd">
      <pc:chgData name="Hongtao Zhang" userId="2b01e36f05d3aa40" providerId="LiveId" clId="{066B8CBD-F631-41BE-889E-256716C40683}" dt="2019-07-03T18:53:16.095" v="324" actId="20577"/>
      <pc:docMkLst>
        <pc:docMk/>
      </pc:docMkLst>
      <pc:sldChg chg="ord">
        <pc:chgData name="Hongtao Zhang" userId="2b01e36f05d3aa40" providerId="LiveId" clId="{066B8CBD-F631-41BE-889E-256716C40683}" dt="2019-07-02T19:10:42.995" v="120"/>
        <pc:sldMkLst>
          <pc:docMk/>
          <pc:sldMk cId="0" sldId="259"/>
        </pc:sldMkLst>
      </pc:sldChg>
      <pc:sldChg chg="modSp">
        <pc:chgData name="Hongtao Zhang" userId="2b01e36f05d3aa40" providerId="LiveId" clId="{066B8CBD-F631-41BE-889E-256716C40683}" dt="2019-07-02T19:10:55.536" v="121"/>
        <pc:sldMkLst>
          <pc:docMk/>
          <pc:sldMk cId="0" sldId="260"/>
        </pc:sldMkLst>
        <pc:spChg chg="mod">
          <ac:chgData name="Hongtao Zhang" userId="2b01e36f05d3aa40" providerId="LiveId" clId="{066B8CBD-F631-41BE-889E-256716C40683}" dt="2019-07-02T19:10:55.536" v="121"/>
          <ac:spMkLst>
            <pc:docMk/>
            <pc:sldMk cId="0" sldId="260"/>
            <ac:spMk id="75" creationId="{00000000-0000-0000-0000-000000000000}"/>
          </ac:spMkLst>
        </pc:spChg>
      </pc:sldChg>
      <pc:sldChg chg="modSp">
        <pc:chgData name="Hongtao Zhang" userId="2b01e36f05d3aa40" providerId="LiveId" clId="{066B8CBD-F631-41BE-889E-256716C40683}" dt="2019-07-02T19:19:35.068" v="131" actId="20577"/>
        <pc:sldMkLst>
          <pc:docMk/>
          <pc:sldMk cId="0" sldId="264"/>
        </pc:sldMkLst>
        <pc:spChg chg="mod">
          <ac:chgData name="Hongtao Zhang" userId="2b01e36f05d3aa40" providerId="LiveId" clId="{066B8CBD-F631-41BE-889E-256716C40683}" dt="2019-07-02T19:19:35.068" v="131" actId="20577"/>
          <ac:spMkLst>
            <pc:docMk/>
            <pc:sldMk cId="0" sldId="264"/>
            <ac:spMk id="140" creationId="{00000000-0000-0000-0000-000000000000}"/>
          </ac:spMkLst>
        </pc:spChg>
      </pc:sldChg>
      <pc:sldChg chg="modSp">
        <pc:chgData name="Hongtao Zhang" userId="2b01e36f05d3aa40" providerId="LiveId" clId="{066B8CBD-F631-41BE-889E-256716C40683}" dt="2019-07-02T18:25:49.723" v="55" actId="1076"/>
        <pc:sldMkLst>
          <pc:docMk/>
          <pc:sldMk cId="0" sldId="265"/>
        </pc:sldMkLst>
        <pc:spChg chg="mod">
          <ac:chgData name="Hongtao Zhang" userId="2b01e36f05d3aa40" providerId="LiveId" clId="{066B8CBD-F631-41BE-889E-256716C40683}" dt="2019-07-02T18:25:49.723" v="55" actId="1076"/>
          <ac:spMkLst>
            <pc:docMk/>
            <pc:sldMk cId="0" sldId="265"/>
            <ac:spMk id="148" creationId="{00000000-0000-0000-0000-000000000000}"/>
          </ac:spMkLst>
        </pc:spChg>
        <pc:picChg chg="mod">
          <ac:chgData name="Hongtao Zhang" userId="2b01e36f05d3aa40" providerId="LiveId" clId="{066B8CBD-F631-41BE-889E-256716C40683}" dt="2019-07-02T18:24:43.179" v="14" actId="1076"/>
          <ac:picMkLst>
            <pc:docMk/>
            <pc:sldMk cId="0" sldId="265"/>
            <ac:picMk id="2" creationId="{2D63659B-F552-4BD6-8E24-FFD45A0156F8}"/>
          </ac:picMkLst>
        </pc:picChg>
      </pc:sldChg>
      <pc:sldChg chg="modSp">
        <pc:chgData name="Hongtao Zhang" userId="2b01e36f05d3aa40" providerId="LiveId" clId="{066B8CBD-F631-41BE-889E-256716C40683}" dt="2019-07-02T19:28:03.698" v="157" actId="1076"/>
        <pc:sldMkLst>
          <pc:docMk/>
          <pc:sldMk cId="0" sldId="266"/>
        </pc:sldMkLst>
        <pc:spChg chg="mod">
          <ac:chgData name="Hongtao Zhang" userId="2b01e36f05d3aa40" providerId="LiveId" clId="{066B8CBD-F631-41BE-889E-256716C40683}" dt="2019-07-02T19:27:59.467" v="155"/>
          <ac:spMkLst>
            <pc:docMk/>
            <pc:sldMk cId="0" sldId="266"/>
            <ac:spMk id="6" creationId="{4ED68786-35A6-44AB-B43D-19BE99C46BEE}"/>
          </ac:spMkLst>
        </pc:spChg>
        <pc:picChg chg="mod ord">
          <ac:chgData name="Hongtao Zhang" userId="2b01e36f05d3aa40" providerId="LiveId" clId="{066B8CBD-F631-41BE-889E-256716C40683}" dt="2019-07-02T19:28:03.698" v="157" actId="1076"/>
          <ac:picMkLst>
            <pc:docMk/>
            <pc:sldMk cId="0" sldId="266"/>
            <ac:picMk id="2" creationId="{40F9857D-AD81-4D93-AEBA-C752A77E8044}"/>
          </ac:picMkLst>
        </pc:picChg>
      </pc:sldChg>
      <pc:sldChg chg="addSp delSp modSp">
        <pc:chgData name="Hongtao Zhang" userId="2b01e36f05d3aa40" providerId="LiveId" clId="{066B8CBD-F631-41BE-889E-256716C40683}" dt="2019-07-02T19:37:32.139" v="199" actId="478"/>
        <pc:sldMkLst>
          <pc:docMk/>
          <pc:sldMk cId="0" sldId="267"/>
        </pc:sldMkLst>
        <pc:spChg chg="mod">
          <ac:chgData name="Hongtao Zhang" userId="2b01e36f05d3aa40" providerId="LiveId" clId="{066B8CBD-F631-41BE-889E-256716C40683}" dt="2019-07-02T19:34:32.352" v="194" actId="20577"/>
          <ac:spMkLst>
            <pc:docMk/>
            <pc:sldMk cId="0" sldId="267"/>
            <ac:spMk id="11" creationId="{4EB5DFE3-7560-4097-B072-666D4AF1AD16}"/>
          </ac:spMkLst>
        </pc:spChg>
        <pc:picChg chg="add del">
          <ac:chgData name="Hongtao Zhang" userId="2b01e36f05d3aa40" providerId="LiveId" clId="{066B8CBD-F631-41BE-889E-256716C40683}" dt="2019-07-02T19:37:32.139" v="199" actId="478"/>
          <ac:picMkLst>
            <pc:docMk/>
            <pc:sldMk cId="0" sldId="267"/>
            <ac:picMk id="2" creationId="{07730E1C-FF7B-47FD-9DF5-EC86BAC97A66}"/>
          </ac:picMkLst>
        </pc:picChg>
        <pc:picChg chg="del">
          <ac:chgData name="Hongtao Zhang" userId="2b01e36f05d3aa40" providerId="LiveId" clId="{066B8CBD-F631-41BE-889E-256716C40683}" dt="2019-07-02T19:32:11.281" v="158" actId="478"/>
          <ac:picMkLst>
            <pc:docMk/>
            <pc:sldMk cId="0" sldId="267"/>
            <ac:picMk id="3" creationId="{8A845086-CF3D-43E4-881A-D131B8AB74B0}"/>
          </ac:picMkLst>
        </pc:picChg>
        <pc:picChg chg="add del">
          <ac:chgData name="Hongtao Zhang" userId="2b01e36f05d3aa40" providerId="LiveId" clId="{066B8CBD-F631-41BE-889E-256716C40683}" dt="2019-07-02T19:37:30.569" v="198" actId="478"/>
          <ac:picMkLst>
            <pc:docMk/>
            <pc:sldMk cId="0" sldId="267"/>
            <ac:picMk id="9" creationId="{0579F7C5-87BC-473D-B209-C6682D7179CD}"/>
          </ac:picMkLst>
        </pc:picChg>
      </pc:sldChg>
      <pc:sldChg chg="addSp delSp modSp">
        <pc:chgData name="Hongtao Zhang" userId="2b01e36f05d3aa40" providerId="LiveId" clId="{066B8CBD-F631-41BE-889E-256716C40683}" dt="2019-07-03T18:48:21.835" v="235" actId="1076"/>
        <pc:sldMkLst>
          <pc:docMk/>
          <pc:sldMk cId="0" sldId="268"/>
        </pc:sldMkLst>
        <pc:picChg chg="del">
          <ac:chgData name="Hongtao Zhang" userId="2b01e36f05d3aa40" providerId="LiveId" clId="{066B8CBD-F631-41BE-889E-256716C40683}" dt="2019-07-03T18:44:08.596" v="221" actId="478"/>
          <ac:picMkLst>
            <pc:docMk/>
            <pc:sldMk cId="0" sldId="268"/>
            <ac:picMk id="3" creationId="{16B29D66-7015-46BC-AF25-8F738FA0E988}"/>
          </ac:picMkLst>
        </pc:picChg>
        <pc:picChg chg="add del mod modCrop">
          <ac:chgData name="Hongtao Zhang" userId="2b01e36f05d3aa40" providerId="LiveId" clId="{066B8CBD-F631-41BE-889E-256716C40683}" dt="2019-07-03T18:47:32.489" v="232" actId="478"/>
          <ac:picMkLst>
            <pc:docMk/>
            <pc:sldMk cId="0" sldId="268"/>
            <ac:picMk id="4" creationId="{56E7D856-16BE-41B3-AEB0-26CD6CE1FC91}"/>
          </ac:picMkLst>
        </pc:picChg>
        <pc:picChg chg="add mod">
          <ac:chgData name="Hongtao Zhang" userId="2b01e36f05d3aa40" providerId="LiveId" clId="{066B8CBD-F631-41BE-889E-256716C40683}" dt="2019-07-03T18:48:21.835" v="235" actId="1076"/>
          <ac:picMkLst>
            <pc:docMk/>
            <pc:sldMk cId="0" sldId="268"/>
            <ac:picMk id="5" creationId="{48C2C8E6-C28E-4478-970C-75B404099266}"/>
          </ac:picMkLst>
        </pc:picChg>
      </pc:sldChg>
      <pc:sldChg chg="addSp modSp">
        <pc:chgData name="Hongtao Zhang" userId="2b01e36f05d3aa40" providerId="LiveId" clId="{066B8CBD-F631-41BE-889E-256716C40683}" dt="2019-07-02T18:37:52.955" v="66" actId="1076"/>
        <pc:sldMkLst>
          <pc:docMk/>
          <pc:sldMk cId="0" sldId="269"/>
        </pc:sldMkLst>
        <pc:picChg chg="add mod">
          <ac:chgData name="Hongtao Zhang" userId="2b01e36f05d3aa40" providerId="LiveId" clId="{066B8CBD-F631-41BE-889E-256716C40683}" dt="2019-07-02T18:37:52.955" v="66" actId="1076"/>
          <ac:picMkLst>
            <pc:docMk/>
            <pc:sldMk cId="0" sldId="269"/>
            <ac:picMk id="2" creationId="{484CE009-A7A8-48CC-A001-73BA7E06A7B6}"/>
          </ac:picMkLst>
        </pc:picChg>
      </pc:sldChg>
      <pc:sldChg chg="addSp modSp">
        <pc:chgData name="Hongtao Zhang" userId="2b01e36f05d3aa40" providerId="LiveId" clId="{066B8CBD-F631-41BE-889E-256716C40683}" dt="2019-07-02T19:11:00.036" v="122"/>
        <pc:sldMkLst>
          <pc:docMk/>
          <pc:sldMk cId="2854636839" sldId="271"/>
        </pc:sldMkLst>
        <pc:spChg chg="add mod">
          <ac:chgData name="Hongtao Zhang" userId="2b01e36f05d3aa40" providerId="LiveId" clId="{066B8CBD-F631-41BE-889E-256716C40683}" dt="2019-07-02T19:08:32.925" v="119" actId="14100"/>
          <ac:spMkLst>
            <pc:docMk/>
            <pc:sldMk cId="2854636839" sldId="271"/>
            <ac:spMk id="3" creationId="{2FA3623C-EE4E-450E-A391-B19028F676CF}"/>
          </ac:spMkLst>
        </pc:spChg>
        <pc:spChg chg="mod">
          <ac:chgData name="Hongtao Zhang" userId="2b01e36f05d3aa40" providerId="LiveId" clId="{066B8CBD-F631-41BE-889E-256716C40683}" dt="2019-07-02T19:11:00.036" v="122"/>
          <ac:spMkLst>
            <pc:docMk/>
            <pc:sldMk cId="2854636839" sldId="271"/>
            <ac:spMk id="75" creationId="{00000000-0000-0000-0000-000000000000}"/>
          </ac:spMkLst>
        </pc:spChg>
        <pc:spChg chg="mod">
          <ac:chgData name="Hongtao Zhang" userId="2b01e36f05d3aa40" providerId="LiveId" clId="{066B8CBD-F631-41BE-889E-256716C40683}" dt="2019-07-02T19:08:03.462" v="112" actId="1076"/>
          <ac:spMkLst>
            <pc:docMk/>
            <pc:sldMk cId="2854636839" sldId="271"/>
            <ac:spMk id="77" creationId="{00000000-0000-0000-0000-000000000000}"/>
          </ac:spMkLst>
        </pc:spChg>
        <pc:picChg chg="mod">
          <ac:chgData name="Hongtao Zhang" userId="2b01e36f05d3aa40" providerId="LiveId" clId="{066B8CBD-F631-41BE-889E-256716C40683}" dt="2019-07-02T19:08:15.103" v="116" actId="1076"/>
          <ac:picMkLst>
            <pc:docMk/>
            <pc:sldMk cId="2854636839" sldId="271"/>
            <ac:picMk id="2" creationId="{8C01B18C-9E1A-4196-846D-C4E5681E4CD1}"/>
          </ac:picMkLst>
        </pc:picChg>
      </pc:sldChg>
      <pc:sldChg chg="modSp">
        <pc:chgData name="Hongtao Zhang" userId="2b01e36f05d3aa40" providerId="LiveId" clId="{066B8CBD-F631-41BE-889E-256716C40683}" dt="2019-07-02T18:39:12.287" v="80" actId="20577"/>
        <pc:sldMkLst>
          <pc:docMk/>
          <pc:sldMk cId="2456682894" sldId="272"/>
        </pc:sldMkLst>
        <pc:spChg chg="mod">
          <ac:chgData name="Hongtao Zhang" userId="2b01e36f05d3aa40" providerId="LiveId" clId="{066B8CBD-F631-41BE-889E-256716C40683}" dt="2019-07-02T18:39:12.287" v="80" actId="20577"/>
          <ac:spMkLst>
            <pc:docMk/>
            <pc:sldMk cId="2456682894" sldId="272"/>
            <ac:spMk id="11" creationId="{4EB5DFE3-7560-4097-B072-666D4AF1AD16}"/>
          </ac:spMkLst>
        </pc:spChg>
      </pc:sldChg>
      <pc:sldChg chg="modSp">
        <pc:chgData name="Hongtao Zhang" userId="2b01e36f05d3aa40" providerId="LiveId" clId="{066B8CBD-F631-41BE-889E-256716C40683}" dt="2019-07-02T19:14:30.934" v="124" actId="1076"/>
        <pc:sldMkLst>
          <pc:docMk/>
          <pc:sldMk cId="820435737" sldId="273"/>
        </pc:sldMkLst>
        <pc:picChg chg="mod">
          <ac:chgData name="Hongtao Zhang" userId="2b01e36f05d3aa40" providerId="LiveId" clId="{066B8CBD-F631-41BE-889E-256716C40683}" dt="2019-07-02T19:14:30.934" v="124" actId="1076"/>
          <ac:picMkLst>
            <pc:docMk/>
            <pc:sldMk cId="820435737" sldId="273"/>
            <ac:picMk id="3" creationId="{BC935C04-A8A8-4445-AD7D-130EFB1CA712}"/>
          </ac:picMkLst>
        </pc:picChg>
      </pc:sldChg>
      <pc:sldChg chg="del">
        <pc:chgData name="Hongtao Zhang" userId="2b01e36f05d3aa40" providerId="LiveId" clId="{066B8CBD-F631-41BE-889E-256716C40683}" dt="2019-07-02T18:39:21.906" v="81" actId="2696"/>
        <pc:sldMkLst>
          <pc:docMk/>
          <pc:sldMk cId="857014949" sldId="275"/>
        </pc:sldMkLst>
      </pc:sldChg>
      <pc:sldChg chg="addSp delSp modSp add">
        <pc:chgData name="Hongtao Zhang" userId="2b01e36f05d3aa40" providerId="LiveId" clId="{066B8CBD-F631-41BE-889E-256716C40683}" dt="2019-07-02T18:40:16.845" v="87" actId="1076"/>
        <pc:sldMkLst>
          <pc:docMk/>
          <pc:sldMk cId="3933453760" sldId="275"/>
        </pc:sldMkLst>
        <pc:picChg chg="del">
          <ac:chgData name="Hongtao Zhang" userId="2b01e36f05d3aa40" providerId="LiveId" clId="{066B8CBD-F631-41BE-889E-256716C40683}" dt="2019-07-02T18:39:27.858" v="83" actId="478"/>
          <ac:picMkLst>
            <pc:docMk/>
            <pc:sldMk cId="3933453760" sldId="275"/>
            <ac:picMk id="2" creationId="{484CE009-A7A8-48CC-A001-73BA7E06A7B6}"/>
          </ac:picMkLst>
        </pc:picChg>
        <pc:picChg chg="add mod">
          <ac:chgData name="Hongtao Zhang" userId="2b01e36f05d3aa40" providerId="LiveId" clId="{066B8CBD-F631-41BE-889E-256716C40683}" dt="2019-07-02T18:40:16.845" v="87" actId="1076"/>
          <ac:picMkLst>
            <pc:docMk/>
            <pc:sldMk cId="3933453760" sldId="275"/>
            <ac:picMk id="3" creationId="{3F5BED0D-955C-4D0A-8A88-F0119A82E8D7}"/>
          </ac:picMkLst>
        </pc:picChg>
      </pc:sldChg>
      <pc:sldChg chg="addSp delSp modSp add">
        <pc:chgData name="Hongtao Zhang" userId="2b01e36f05d3aa40" providerId="LiveId" clId="{066B8CBD-F631-41BE-889E-256716C40683}" dt="2019-07-02T19:14:45.045" v="129" actId="1076"/>
        <pc:sldMkLst>
          <pc:docMk/>
          <pc:sldMk cId="3746657144" sldId="276"/>
        </pc:sldMkLst>
        <pc:picChg chg="add mod">
          <ac:chgData name="Hongtao Zhang" userId="2b01e36f05d3aa40" providerId="LiveId" clId="{066B8CBD-F631-41BE-889E-256716C40683}" dt="2019-07-02T19:14:45.045" v="129" actId="1076"/>
          <ac:picMkLst>
            <pc:docMk/>
            <pc:sldMk cId="3746657144" sldId="276"/>
            <ac:picMk id="2" creationId="{053AD1E5-1BF8-4236-B676-3B3EA332B71F}"/>
          </ac:picMkLst>
        </pc:picChg>
        <pc:picChg chg="del">
          <ac:chgData name="Hongtao Zhang" userId="2b01e36f05d3aa40" providerId="LiveId" clId="{066B8CBD-F631-41BE-889E-256716C40683}" dt="2019-07-02T19:14:34.395" v="126" actId="478"/>
          <ac:picMkLst>
            <pc:docMk/>
            <pc:sldMk cId="3746657144" sldId="276"/>
            <ac:picMk id="3" creationId="{BC935C04-A8A8-4445-AD7D-130EFB1CA712}"/>
          </ac:picMkLst>
        </pc:picChg>
      </pc:sldChg>
      <pc:sldChg chg="addSp delSp modSp add modAnim">
        <pc:chgData name="Hongtao Zhang" userId="2b01e36f05d3aa40" providerId="LiveId" clId="{066B8CBD-F631-41BE-889E-256716C40683}" dt="2019-07-03T18:43:52.401" v="220" actId="1076"/>
        <pc:sldMkLst>
          <pc:docMk/>
          <pc:sldMk cId="1731081426" sldId="277"/>
        </pc:sldMkLst>
        <pc:spChg chg="del">
          <ac:chgData name="Hongtao Zhang" userId="2b01e36f05d3aa40" providerId="LiveId" clId="{066B8CBD-F631-41BE-889E-256716C40683}" dt="2019-07-02T19:37:43.116" v="202" actId="478"/>
          <ac:spMkLst>
            <pc:docMk/>
            <pc:sldMk cId="1731081426" sldId="277"/>
            <ac:spMk id="10" creationId="{D8514FE7-8A39-4499-AE04-752669F31DBA}"/>
          </ac:spMkLst>
        </pc:spChg>
        <pc:spChg chg="del mod">
          <ac:chgData name="Hongtao Zhang" userId="2b01e36f05d3aa40" providerId="LiveId" clId="{066B8CBD-F631-41BE-889E-256716C40683}" dt="2019-07-02T19:37:48.227" v="204" actId="478"/>
          <ac:spMkLst>
            <pc:docMk/>
            <pc:sldMk cId="1731081426" sldId="277"/>
            <ac:spMk id="11" creationId="{4EB5DFE3-7560-4097-B072-666D4AF1AD16}"/>
          </ac:spMkLst>
        </pc:spChg>
        <pc:picChg chg="del mod">
          <ac:chgData name="Hongtao Zhang" userId="2b01e36f05d3aa40" providerId="LiveId" clId="{066B8CBD-F631-41BE-889E-256716C40683}" dt="2019-07-03T18:39:17.532" v="217" actId="478"/>
          <ac:picMkLst>
            <pc:docMk/>
            <pc:sldMk cId="1731081426" sldId="277"/>
            <ac:picMk id="2" creationId="{07730E1C-FF7B-47FD-9DF5-EC86BAC97A66}"/>
          </ac:picMkLst>
        </pc:picChg>
        <pc:picChg chg="add mod">
          <ac:chgData name="Hongtao Zhang" userId="2b01e36f05d3aa40" providerId="LiveId" clId="{066B8CBD-F631-41BE-889E-256716C40683}" dt="2019-07-03T18:43:52.401" v="220" actId="1076"/>
          <ac:picMkLst>
            <pc:docMk/>
            <pc:sldMk cId="1731081426" sldId="277"/>
            <ac:picMk id="3" creationId="{9C8DD738-6734-40F6-B906-B33868BF719D}"/>
          </ac:picMkLst>
        </pc:picChg>
        <pc:picChg chg="del">
          <ac:chgData name="Hongtao Zhang" userId="2b01e36f05d3aa40" providerId="LiveId" clId="{066B8CBD-F631-41BE-889E-256716C40683}" dt="2019-07-02T19:37:34.570" v="200" actId="478"/>
          <ac:picMkLst>
            <pc:docMk/>
            <pc:sldMk cId="1731081426" sldId="277"/>
            <ac:picMk id="9" creationId="{0579F7C5-87BC-473D-B209-C6682D7179CD}"/>
          </ac:picMkLst>
        </pc:picChg>
      </pc:sldChg>
      <pc:sldChg chg="addSp delSp modSp add delAnim modAnim">
        <pc:chgData name="Hongtao Zhang" userId="2b01e36f05d3aa40" providerId="LiveId" clId="{066B8CBD-F631-41BE-889E-256716C40683}" dt="2019-07-02T19:47:23.620" v="216" actId="1076"/>
        <pc:sldMkLst>
          <pc:docMk/>
          <pc:sldMk cId="2303582822" sldId="278"/>
        </pc:sldMkLst>
        <pc:spChg chg="del">
          <ac:chgData name="Hongtao Zhang" userId="2b01e36f05d3aa40" providerId="LiveId" clId="{066B8CBD-F631-41BE-889E-256716C40683}" dt="2019-07-02T19:43:00.875" v="209" actId="478"/>
          <ac:spMkLst>
            <pc:docMk/>
            <pc:sldMk cId="2303582822" sldId="278"/>
            <ac:spMk id="10" creationId="{D8514FE7-8A39-4499-AE04-752669F31DBA}"/>
          </ac:spMkLst>
        </pc:spChg>
        <pc:spChg chg="del">
          <ac:chgData name="Hongtao Zhang" userId="2b01e36f05d3aa40" providerId="LiveId" clId="{066B8CBD-F631-41BE-889E-256716C40683}" dt="2019-07-02T19:42:59.125" v="208" actId="478"/>
          <ac:spMkLst>
            <pc:docMk/>
            <pc:sldMk cId="2303582822" sldId="278"/>
            <ac:spMk id="11" creationId="{4EB5DFE3-7560-4097-B072-666D4AF1AD16}"/>
          </ac:spMkLst>
        </pc:spChg>
        <pc:picChg chg="add del mod">
          <ac:chgData name="Hongtao Zhang" userId="2b01e36f05d3aa40" providerId="LiveId" clId="{066B8CBD-F631-41BE-889E-256716C40683}" dt="2019-07-02T19:45:45.814" v="213" actId="478"/>
          <ac:picMkLst>
            <pc:docMk/>
            <pc:sldMk cId="2303582822" sldId="278"/>
            <ac:picMk id="2" creationId="{48DA81AF-7F57-439F-BBBF-B2290E7F0CDD}"/>
          </ac:picMkLst>
        </pc:picChg>
        <pc:picChg chg="add mod">
          <ac:chgData name="Hongtao Zhang" userId="2b01e36f05d3aa40" providerId="LiveId" clId="{066B8CBD-F631-41BE-889E-256716C40683}" dt="2019-07-02T19:47:23.620" v="216" actId="1076"/>
          <ac:picMkLst>
            <pc:docMk/>
            <pc:sldMk cId="2303582822" sldId="278"/>
            <ac:picMk id="3" creationId="{775D9970-9E63-49F6-B127-3629F984CEF2}"/>
          </ac:picMkLst>
        </pc:picChg>
        <pc:picChg chg="del">
          <ac:chgData name="Hongtao Zhang" userId="2b01e36f05d3aa40" providerId="LiveId" clId="{066B8CBD-F631-41BE-889E-256716C40683}" dt="2019-07-02T19:42:56.205" v="207" actId="478"/>
          <ac:picMkLst>
            <pc:docMk/>
            <pc:sldMk cId="2303582822" sldId="278"/>
            <ac:picMk id="4" creationId="{10F0F669-747B-48A2-8FBB-B7537A5CA502}"/>
          </ac:picMkLst>
        </pc:picChg>
      </pc:sldChg>
      <pc:sldChg chg="add del">
        <pc:chgData name="Hongtao Zhang" userId="2b01e36f05d3aa40" providerId="LiveId" clId="{066B8CBD-F631-41BE-889E-256716C40683}" dt="2019-07-03T18:49:44.112" v="237" actId="2696"/>
        <pc:sldMkLst>
          <pc:docMk/>
          <pc:sldMk cId="2418377043" sldId="279"/>
        </pc:sldMkLst>
      </pc:sldChg>
      <pc:sldChg chg="addSp delSp modSp add">
        <pc:chgData name="Hongtao Zhang" userId="2b01e36f05d3aa40" providerId="LiveId" clId="{066B8CBD-F631-41BE-889E-256716C40683}" dt="2019-07-03T18:53:16.095" v="324" actId="20577"/>
        <pc:sldMkLst>
          <pc:docMk/>
          <pc:sldMk cId="3430772928" sldId="279"/>
        </pc:sldMkLst>
        <pc:spChg chg="mod">
          <ac:chgData name="Hongtao Zhang" userId="2b01e36f05d3aa40" providerId="LiveId" clId="{066B8CBD-F631-41BE-889E-256716C40683}" dt="2019-07-03T18:53:00.320" v="315" actId="20577"/>
          <ac:spMkLst>
            <pc:docMk/>
            <pc:sldMk cId="3430772928" sldId="279"/>
            <ac:spMk id="5" creationId="{4F56B205-CEA0-4F5A-8077-8994F5401A47}"/>
          </ac:spMkLst>
        </pc:spChg>
        <pc:spChg chg="mod">
          <ac:chgData name="Hongtao Zhang" userId="2b01e36f05d3aa40" providerId="LiveId" clId="{066B8CBD-F631-41BE-889E-256716C40683}" dt="2019-07-03T18:53:16.095" v="324" actId="20577"/>
          <ac:spMkLst>
            <pc:docMk/>
            <pc:sldMk cId="3430772928" sldId="279"/>
            <ac:spMk id="204" creationId="{00000000-0000-0000-0000-000000000000}"/>
          </ac:spMkLst>
        </pc:spChg>
        <pc:picChg chg="add del">
          <ac:chgData name="Hongtao Zhang" userId="2b01e36f05d3aa40" providerId="LiveId" clId="{066B8CBD-F631-41BE-889E-256716C40683}" dt="2019-07-03T18:50:00.666" v="244" actId="478"/>
          <ac:picMkLst>
            <pc:docMk/>
            <pc:sldMk cId="3430772928" sldId="279"/>
            <ac:picMk id="2" creationId="{EB95CAA5-667A-4A8D-BC18-665074C2C0AA}"/>
          </ac:picMkLst>
        </pc:picChg>
        <pc:picChg chg="del">
          <ac:chgData name="Hongtao Zhang" userId="2b01e36f05d3aa40" providerId="LiveId" clId="{066B8CBD-F631-41BE-889E-256716C40683}" dt="2019-07-03T18:49:51.513" v="239" actId="478"/>
          <ac:picMkLst>
            <pc:docMk/>
            <pc:sldMk cId="3430772928" sldId="279"/>
            <ac:picMk id="3" creationId="{3F5BED0D-955C-4D0A-8A88-F0119A82E8D7}"/>
          </ac:picMkLst>
        </pc:picChg>
      </pc:sldChg>
    </pc:docChg>
  </pc:docChgLst>
  <pc:docChgLst>
    <pc:chgData name="Zhang Hongtao" userId="2b01e36f05d3aa40" providerId="LiveId" clId="{F6E8011D-FE98-4433-8D31-3B31917ED77E}"/>
    <pc:docChg chg="undo custSel addSld delSld modSld sldOrd">
      <pc:chgData name="Zhang Hongtao" userId="2b01e36f05d3aa40" providerId="LiveId" clId="{F6E8011D-FE98-4433-8D31-3B31917ED77E}" dt="2019-07-02T20:15:49.711" v="1197" actId="20577"/>
      <pc:docMkLst>
        <pc:docMk/>
      </pc:docMkLst>
      <pc:sldChg chg="modSp">
        <pc:chgData name="Zhang Hongtao" userId="2b01e36f05d3aa40" providerId="LiveId" clId="{F6E8011D-FE98-4433-8D31-3B31917ED77E}" dt="2019-07-01T11:15:31.322" v="290" actId="20577"/>
        <pc:sldMkLst>
          <pc:docMk/>
          <pc:sldMk cId="0" sldId="257"/>
        </pc:sldMkLst>
        <pc:spChg chg="mod">
          <ac:chgData name="Zhang Hongtao" userId="2b01e36f05d3aa40" providerId="LiveId" clId="{F6E8011D-FE98-4433-8D31-3B31917ED77E}" dt="2019-07-01T11:15:31.322" v="290" actId="20577"/>
          <ac:spMkLst>
            <pc:docMk/>
            <pc:sldMk cId="0" sldId="257"/>
            <ac:spMk id="50" creationId="{00000000-0000-0000-0000-000000000000}"/>
          </ac:spMkLst>
        </pc:spChg>
      </pc:sldChg>
      <pc:sldChg chg="addSp modSp">
        <pc:chgData name="Zhang Hongtao" userId="2b01e36f05d3aa40" providerId="LiveId" clId="{F6E8011D-FE98-4433-8D31-3B31917ED77E}" dt="2019-07-01T19:11:03.763" v="1099" actId="20577"/>
        <pc:sldMkLst>
          <pc:docMk/>
          <pc:sldMk cId="0" sldId="258"/>
        </pc:sldMkLst>
        <pc:spChg chg="add mod">
          <ac:chgData name="Zhang Hongtao" userId="2b01e36f05d3aa40" providerId="LiveId" clId="{F6E8011D-FE98-4433-8D31-3B31917ED77E}" dt="2019-06-30T20:18:07.642" v="65" actId="1076"/>
          <ac:spMkLst>
            <pc:docMk/>
            <pc:sldMk cId="0" sldId="258"/>
            <ac:spMk id="6" creationId="{25C25202-E1D4-4C40-91B3-238D72BBD5C5}"/>
          </ac:spMkLst>
        </pc:spChg>
        <pc:spChg chg="add mod">
          <ac:chgData name="Zhang Hongtao" userId="2b01e36f05d3aa40" providerId="LiveId" clId="{F6E8011D-FE98-4433-8D31-3B31917ED77E}" dt="2019-06-30T20:11:44.794" v="48" actId="1076"/>
          <ac:spMkLst>
            <pc:docMk/>
            <pc:sldMk cId="0" sldId="258"/>
            <ac:spMk id="7" creationId="{D3C4C943-3180-49A4-B131-B15D110864B9}"/>
          </ac:spMkLst>
        </pc:spChg>
        <pc:spChg chg="add mod">
          <ac:chgData name="Zhang Hongtao" userId="2b01e36f05d3aa40" providerId="LiveId" clId="{F6E8011D-FE98-4433-8D31-3B31917ED77E}" dt="2019-06-30T20:17:48.162" v="61" actId="1037"/>
          <ac:spMkLst>
            <pc:docMk/>
            <pc:sldMk cId="0" sldId="258"/>
            <ac:spMk id="9" creationId="{4D2B7072-B3E6-41A8-B843-AC896D4E5389}"/>
          </ac:spMkLst>
        </pc:spChg>
        <pc:spChg chg="add mod">
          <ac:chgData name="Zhang Hongtao" userId="2b01e36f05d3aa40" providerId="LiveId" clId="{F6E8011D-FE98-4433-8D31-3B31917ED77E}" dt="2019-06-30T20:18:04.262" v="64" actId="1076"/>
          <ac:spMkLst>
            <pc:docMk/>
            <pc:sldMk cId="0" sldId="258"/>
            <ac:spMk id="11" creationId="{C822BDBE-34C2-44E6-9896-E901F0D3C13D}"/>
          </ac:spMkLst>
        </pc:spChg>
        <pc:spChg chg="add mod">
          <ac:chgData name="Zhang Hongtao" userId="2b01e36f05d3aa40" providerId="LiveId" clId="{F6E8011D-FE98-4433-8D31-3B31917ED77E}" dt="2019-06-30T20:18:00.471" v="63" actId="1076"/>
          <ac:spMkLst>
            <pc:docMk/>
            <pc:sldMk cId="0" sldId="258"/>
            <ac:spMk id="12" creationId="{E2FDA610-EEC2-4462-BEA7-5CA36BBB24E1}"/>
          </ac:spMkLst>
        </pc:spChg>
        <pc:spChg chg="add mod">
          <ac:chgData name="Zhang Hongtao" userId="2b01e36f05d3aa40" providerId="LiveId" clId="{F6E8011D-FE98-4433-8D31-3B31917ED77E}" dt="2019-06-30T20:18:25.722" v="68" actId="1076"/>
          <ac:spMkLst>
            <pc:docMk/>
            <pc:sldMk cId="0" sldId="258"/>
            <ac:spMk id="15" creationId="{75F6752D-0654-42E7-A08C-C180E9838D25}"/>
          </ac:spMkLst>
        </pc:spChg>
        <pc:spChg chg="add mod">
          <ac:chgData name="Zhang Hongtao" userId="2b01e36f05d3aa40" providerId="LiveId" clId="{F6E8011D-FE98-4433-8D31-3B31917ED77E}" dt="2019-06-30T20:18:22.492" v="67" actId="1076"/>
          <ac:spMkLst>
            <pc:docMk/>
            <pc:sldMk cId="0" sldId="258"/>
            <ac:spMk id="16" creationId="{4769F0D8-C7D3-43B4-9DEA-323DBD977953}"/>
          </ac:spMkLst>
        </pc:spChg>
        <pc:spChg chg="add mod">
          <ac:chgData name="Zhang Hongtao" userId="2b01e36f05d3aa40" providerId="LiveId" clId="{F6E8011D-FE98-4433-8D31-3B31917ED77E}" dt="2019-06-30T20:18:15.352" v="66" actId="1076"/>
          <ac:spMkLst>
            <pc:docMk/>
            <pc:sldMk cId="0" sldId="258"/>
            <ac:spMk id="17" creationId="{307FC1BF-DA5E-49A5-8698-B58EE0D681F2}"/>
          </ac:spMkLst>
        </pc:spChg>
        <pc:spChg chg="add mod">
          <ac:chgData name="Zhang Hongtao" userId="2b01e36f05d3aa40" providerId="LiveId" clId="{F6E8011D-FE98-4433-8D31-3B31917ED77E}" dt="2019-07-01T19:11:03.763" v="1099" actId="20577"/>
          <ac:spMkLst>
            <pc:docMk/>
            <pc:sldMk cId="0" sldId="258"/>
            <ac:spMk id="23" creationId="{D3F3C390-8AA9-453C-BFFE-78291AE8571C}"/>
          </ac:spMkLst>
        </pc:spChg>
        <pc:spChg chg="mod">
          <ac:chgData name="Zhang Hongtao" userId="2b01e36f05d3aa40" providerId="LiveId" clId="{F6E8011D-FE98-4433-8D31-3B31917ED77E}" dt="2019-06-30T19:57:53.556" v="10"/>
          <ac:spMkLst>
            <pc:docMk/>
            <pc:sldMk cId="0" sldId="258"/>
            <ac:spMk id="59" creationId="{00000000-0000-0000-0000-000000000000}"/>
          </ac:spMkLst>
        </pc:spChg>
        <pc:spChg chg="mod">
          <ac:chgData name="Zhang Hongtao" userId="2b01e36f05d3aa40" providerId="LiveId" clId="{F6E8011D-FE98-4433-8D31-3B31917ED77E}" dt="2019-06-30T20:11:24.597" v="45" actId="5793"/>
          <ac:spMkLst>
            <pc:docMk/>
            <pc:sldMk cId="0" sldId="258"/>
            <ac:spMk id="61" creationId="{00000000-0000-0000-0000-000000000000}"/>
          </ac:spMkLst>
        </pc:spChg>
        <pc:cxnChg chg="add mod">
          <ac:chgData name="Zhang Hongtao" userId="2b01e36f05d3aa40" providerId="LiveId" clId="{F6E8011D-FE98-4433-8D31-3B31917ED77E}" dt="2019-06-30T20:17:48.162" v="61" actId="1037"/>
          <ac:cxnSpMkLst>
            <pc:docMk/>
            <pc:sldMk cId="0" sldId="258"/>
            <ac:cxnSpMk id="8" creationId="{58AEE864-1542-47DD-B8B6-ABBAA17E7267}"/>
          </ac:cxnSpMkLst>
        </pc:cxnChg>
        <pc:cxnChg chg="add mod">
          <ac:chgData name="Zhang Hongtao" userId="2b01e36f05d3aa40" providerId="LiveId" clId="{F6E8011D-FE98-4433-8D31-3B31917ED77E}" dt="2019-06-30T20:18:07.642" v="65" actId="1076"/>
          <ac:cxnSpMkLst>
            <pc:docMk/>
            <pc:sldMk cId="0" sldId="258"/>
            <ac:cxnSpMk id="10" creationId="{24AE79F2-93CF-4BF1-93D2-276F48A5B740}"/>
          </ac:cxnSpMkLst>
        </pc:cxnChg>
        <pc:cxnChg chg="add mod">
          <ac:chgData name="Zhang Hongtao" userId="2b01e36f05d3aa40" providerId="LiveId" clId="{F6E8011D-FE98-4433-8D31-3B31917ED77E}" dt="2019-06-30T20:18:04.262" v="64" actId="1076"/>
          <ac:cxnSpMkLst>
            <pc:docMk/>
            <pc:sldMk cId="0" sldId="258"/>
            <ac:cxnSpMk id="13" creationId="{688B5381-3887-4E3E-93BA-D75AAA675FCB}"/>
          </ac:cxnSpMkLst>
        </pc:cxnChg>
        <pc:cxnChg chg="add mod">
          <ac:chgData name="Zhang Hongtao" userId="2b01e36f05d3aa40" providerId="LiveId" clId="{F6E8011D-FE98-4433-8D31-3B31917ED77E}" dt="2019-06-30T20:18:00.471" v="63" actId="1076"/>
          <ac:cxnSpMkLst>
            <pc:docMk/>
            <pc:sldMk cId="0" sldId="258"/>
            <ac:cxnSpMk id="14" creationId="{E43B525C-4ED9-4107-8AE2-A45C22082DA9}"/>
          </ac:cxnSpMkLst>
        </pc:cxnChg>
      </pc:sldChg>
      <pc:sldChg chg="addSp modSp ord">
        <pc:chgData name="Zhang Hongtao" userId="2b01e36f05d3aa40" providerId="LiveId" clId="{F6E8011D-FE98-4433-8D31-3B31917ED77E}" dt="2019-07-01T18:50:34.268" v="890" actId="255"/>
        <pc:sldMkLst>
          <pc:docMk/>
          <pc:sldMk cId="0" sldId="259"/>
        </pc:sldMkLst>
        <pc:spChg chg="add mod">
          <ac:chgData name="Zhang Hongtao" userId="2b01e36f05d3aa40" providerId="LiveId" clId="{F6E8011D-FE98-4433-8D31-3B31917ED77E}" dt="2019-07-01T18:50:34.268" v="890" actId="255"/>
          <ac:spMkLst>
            <pc:docMk/>
            <pc:sldMk cId="0" sldId="259"/>
            <ac:spMk id="6" creationId="{A7DBBBE7-6A2E-4FDD-AAB2-18D26BE20B2C}"/>
          </ac:spMkLst>
        </pc:spChg>
        <pc:spChg chg="mod">
          <ac:chgData name="Zhang Hongtao" userId="2b01e36f05d3aa40" providerId="LiveId" clId="{F6E8011D-FE98-4433-8D31-3B31917ED77E}" dt="2019-06-30T19:57:53.556" v="10"/>
          <ac:spMkLst>
            <pc:docMk/>
            <pc:sldMk cId="0" sldId="259"/>
            <ac:spMk id="67" creationId="{00000000-0000-0000-0000-000000000000}"/>
          </ac:spMkLst>
        </pc:spChg>
        <pc:spChg chg="mod">
          <ac:chgData name="Zhang Hongtao" userId="2b01e36f05d3aa40" providerId="LiveId" clId="{F6E8011D-FE98-4433-8D31-3B31917ED77E}" dt="2019-07-01T18:49:58.010" v="887" actId="255"/>
          <ac:spMkLst>
            <pc:docMk/>
            <pc:sldMk cId="0" sldId="259"/>
            <ac:spMk id="69" creationId="{00000000-0000-0000-0000-000000000000}"/>
          </ac:spMkLst>
        </pc:spChg>
      </pc:sldChg>
      <pc:sldChg chg="addSp delSp modSp">
        <pc:chgData name="Zhang Hongtao" userId="2b01e36f05d3aa40" providerId="LiveId" clId="{F6E8011D-FE98-4433-8D31-3B31917ED77E}" dt="2019-07-01T11:17:37.072" v="294" actId="478"/>
        <pc:sldMkLst>
          <pc:docMk/>
          <pc:sldMk cId="0" sldId="260"/>
        </pc:sldMkLst>
        <pc:spChg chg="add">
          <ac:chgData name="Zhang Hongtao" userId="2b01e36f05d3aa40" providerId="LiveId" clId="{F6E8011D-FE98-4433-8D31-3B31917ED77E}" dt="2019-06-30T20:35:04.391" v="219"/>
          <ac:spMkLst>
            <pc:docMk/>
            <pc:sldMk cId="0" sldId="260"/>
            <ac:spMk id="17" creationId="{E66FD2BF-36B7-4B23-9D1C-555BFB292572}"/>
          </ac:spMkLst>
        </pc:spChg>
        <pc:spChg chg="mod">
          <ac:chgData name="Zhang Hongtao" userId="2b01e36f05d3aa40" providerId="LiveId" clId="{F6E8011D-FE98-4433-8D31-3B31917ED77E}" dt="2019-06-30T19:57:53.556" v="10"/>
          <ac:spMkLst>
            <pc:docMk/>
            <pc:sldMk cId="0" sldId="260"/>
            <ac:spMk id="75" creationId="{00000000-0000-0000-0000-000000000000}"/>
          </ac:spMkLst>
        </pc:spChg>
        <pc:spChg chg="del">
          <ac:chgData name="Zhang Hongtao" userId="2b01e36f05d3aa40" providerId="LiveId" clId="{F6E8011D-FE98-4433-8D31-3B31917ED77E}" dt="2019-06-30T20:34:03.990" v="213" actId="478"/>
          <ac:spMkLst>
            <pc:docMk/>
            <pc:sldMk cId="0" sldId="260"/>
            <ac:spMk id="76" creationId="{00000000-0000-0000-0000-000000000000}"/>
          </ac:spMkLst>
        </pc:spChg>
        <pc:spChg chg="mod">
          <ac:chgData name="Zhang Hongtao" userId="2b01e36f05d3aa40" providerId="LiveId" clId="{F6E8011D-FE98-4433-8D31-3B31917ED77E}" dt="2019-06-30T20:33:58.135" v="212" actId="20577"/>
          <ac:spMkLst>
            <pc:docMk/>
            <pc:sldMk cId="0" sldId="260"/>
            <ac:spMk id="77" creationId="{00000000-0000-0000-0000-000000000000}"/>
          </ac:spMkLst>
        </pc:spChg>
        <pc:spChg chg="del">
          <ac:chgData name="Zhang Hongtao" userId="2b01e36f05d3aa40" providerId="LiveId" clId="{F6E8011D-FE98-4433-8D31-3B31917ED77E}" dt="2019-06-30T20:34:03.990" v="213" actId="478"/>
          <ac:spMkLst>
            <pc:docMk/>
            <pc:sldMk cId="0" sldId="260"/>
            <ac:spMk id="84" creationId="{00000000-0000-0000-0000-000000000000}"/>
          </ac:spMkLst>
        </pc:spChg>
        <pc:spChg chg="del">
          <ac:chgData name="Zhang Hongtao" userId="2b01e36f05d3aa40" providerId="LiveId" clId="{F6E8011D-FE98-4433-8D31-3B31917ED77E}" dt="2019-06-30T20:34:03.990" v="213" actId="478"/>
          <ac:spMkLst>
            <pc:docMk/>
            <pc:sldMk cId="0" sldId="260"/>
            <ac:spMk id="87" creationId="{00000000-0000-0000-0000-000000000000}"/>
          </ac:spMkLst>
        </pc:spChg>
        <pc:spChg chg="del">
          <ac:chgData name="Zhang Hongtao" userId="2b01e36f05d3aa40" providerId="LiveId" clId="{F6E8011D-FE98-4433-8D31-3B31917ED77E}" dt="2019-06-30T20:34:03.990" v="213" actId="478"/>
          <ac:spMkLst>
            <pc:docMk/>
            <pc:sldMk cId="0" sldId="260"/>
            <ac:spMk id="88" creationId="{00000000-0000-0000-0000-000000000000}"/>
          </ac:spMkLst>
        </pc:spChg>
        <pc:picChg chg="add mod">
          <ac:chgData name="Zhang Hongtao" userId="2b01e36f05d3aa40" providerId="LiveId" clId="{F6E8011D-FE98-4433-8D31-3B31917ED77E}" dt="2019-07-01T11:16:14.826" v="292" actId="1076"/>
          <ac:picMkLst>
            <pc:docMk/>
            <pc:sldMk cId="0" sldId="260"/>
            <ac:picMk id="3" creationId="{E38B63C3-9779-48C8-8F93-EFCFA40F6150}"/>
          </ac:picMkLst>
        </pc:picChg>
        <pc:picChg chg="add del mod">
          <ac:chgData name="Zhang Hongtao" userId="2b01e36f05d3aa40" providerId="LiveId" clId="{F6E8011D-FE98-4433-8D31-3B31917ED77E}" dt="2019-07-01T11:17:37.072" v="294" actId="478"/>
          <ac:picMkLst>
            <pc:docMk/>
            <pc:sldMk cId="0" sldId="260"/>
            <ac:picMk id="4" creationId="{CC15D515-BE66-4553-AC03-983241415861}"/>
          </ac:picMkLst>
        </pc:picChg>
        <pc:picChg chg="del">
          <ac:chgData name="Zhang Hongtao" userId="2b01e36f05d3aa40" providerId="LiveId" clId="{F6E8011D-FE98-4433-8D31-3B31917ED77E}" dt="2019-06-30T20:34:03.990" v="213" actId="478"/>
          <ac:picMkLst>
            <pc:docMk/>
            <pc:sldMk cId="0" sldId="260"/>
            <ac:picMk id="78" creationId="{00000000-0000-0000-0000-000000000000}"/>
          </ac:picMkLst>
        </pc:picChg>
        <pc:picChg chg="del">
          <ac:chgData name="Zhang Hongtao" userId="2b01e36f05d3aa40" providerId="LiveId" clId="{F6E8011D-FE98-4433-8D31-3B31917ED77E}" dt="2019-06-30T20:34:03.990" v="213" actId="478"/>
          <ac:picMkLst>
            <pc:docMk/>
            <pc:sldMk cId="0" sldId="260"/>
            <ac:picMk id="79" creationId="{00000000-0000-0000-0000-000000000000}"/>
          </ac:picMkLst>
        </pc:picChg>
        <pc:cxnChg chg="del">
          <ac:chgData name="Zhang Hongtao" userId="2b01e36f05d3aa40" providerId="LiveId" clId="{F6E8011D-FE98-4433-8D31-3B31917ED77E}" dt="2019-06-30T20:34:13.791" v="214" actId="478"/>
          <ac:cxnSpMkLst>
            <pc:docMk/>
            <pc:sldMk cId="0" sldId="260"/>
            <ac:cxnSpMk id="80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03.990" v="213" actId="478"/>
          <ac:cxnSpMkLst>
            <pc:docMk/>
            <pc:sldMk cId="0" sldId="260"/>
            <ac:cxnSpMk id="81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03.990" v="213" actId="478"/>
          <ac:cxnSpMkLst>
            <pc:docMk/>
            <pc:sldMk cId="0" sldId="260"/>
            <ac:cxnSpMk id="82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03.990" v="213" actId="478"/>
          <ac:cxnSpMkLst>
            <pc:docMk/>
            <pc:sldMk cId="0" sldId="260"/>
            <ac:cxnSpMk id="83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03.990" v="213" actId="478"/>
          <ac:cxnSpMkLst>
            <pc:docMk/>
            <pc:sldMk cId="0" sldId="260"/>
            <ac:cxnSpMk id="85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03.990" v="213" actId="478"/>
          <ac:cxnSpMkLst>
            <pc:docMk/>
            <pc:sldMk cId="0" sldId="260"/>
            <ac:cxnSpMk id="86" creationId="{00000000-0000-0000-0000-000000000000}"/>
          </ac:cxnSpMkLst>
        </pc:cxnChg>
      </pc:sldChg>
      <pc:sldChg chg="addSp delSp modSp ord">
        <pc:chgData name="Zhang Hongtao" userId="2b01e36f05d3aa40" providerId="LiveId" clId="{F6E8011D-FE98-4433-8D31-3B31917ED77E}" dt="2019-07-01T18:03:33.084" v="777" actId="14100"/>
        <pc:sldMkLst>
          <pc:docMk/>
          <pc:sldMk cId="0" sldId="262"/>
        </pc:sldMkLst>
        <pc:spChg chg="add del">
          <ac:chgData name="Zhang Hongtao" userId="2b01e36f05d3aa40" providerId="LiveId" clId="{F6E8011D-FE98-4433-8D31-3B31917ED77E}" dt="2019-07-01T11:42:39.392" v="334" actId="478"/>
          <ac:spMkLst>
            <pc:docMk/>
            <pc:sldMk cId="0" sldId="262"/>
            <ac:spMk id="15" creationId="{C3D50DF2-0D6C-4937-8CC9-F6DD7B1E24D1}"/>
          </ac:spMkLst>
        </pc:spChg>
        <pc:spChg chg="del">
          <ac:chgData name="Zhang Hongtao" userId="2b01e36f05d3aa40" providerId="LiveId" clId="{F6E8011D-FE98-4433-8D31-3B31917ED77E}" dt="2019-07-01T10:51:46.068" v="232" actId="478"/>
          <ac:spMkLst>
            <pc:docMk/>
            <pc:sldMk cId="0" sldId="262"/>
            <ac:spMk id="115" creationId="{00000000-0000-0000-0000-000000000000}"/>
          </ac:spMkLst>
        </pc:spChg>
        <pc:spChg chg="mod">
          <ac:chgData name="Zhang Hongtao" userId="2b01e36f05d3aa40" providerId="LiveId" clId="{F6E8011D-FE98-4433-8D31-3B31917ED77E}" dt="2019-07-01T10:51:50.960" v="236" actId="6549"/>
          <ac:spMkLst>
            <pc:docMk/>
            <pc:sldMk cId="0" sldId="262"/>
            <ac:spMk id="120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1:55.720" v="239" actId="478"/>
          <ac:spMkLst>
            <pc:docMk/>
            <pc:sldMk cId="0" sldId="262"/>
            <ac:spMk id="123" creationId="{00000000-0000-0000-0000-000000000000}"/>
          </ac:spMkLst>
        </pc:spChg>
        <pc:picChg chg="add mod ord">
          <ac:chgData name="Zhang Hongtao" userId="2b01e36f05d3aa40" providerId="LiveId" clId="{F6E8011D-FE98-4433-8D31-3B31917ED77E}" dt="2019-07-01T18:03:33.084" v="777" actId="14100"/>
          <ac:picMkLst>
            <pc:docMk/>
            <pc:sldMk cId="0" sldId="262"/>
            <ac:picMk id="2" creationId="{67C439A2-5F21-409F-A027-37FBC15E3AC1}"/>
          </ac:picMkLst>
        </pc:picChg>
        <pc:picChg chg="add del mod">
          <ac:chgData name="Zhang Hongtao" userId="2b01e36f05d3aa40" providerId="LiveId" clId="{F6E8011D-FE98-4433-8D31-3B31917ED77E}" dt="2019-07-01T18:03:27.299" v="774" actId="478"/>
          <ac:picMkLst>
            <pc:docMk/>
            <pc:sldMk cId="0" sldId="262"/>
            <ac:picMk id="3" creationId="{BC935C04-A8A8-4445-AD7D-130EFB1CA712}"/>
          </ac:picMkLst>
        </pc:picChg>
        <pc:picChg chg="del">
          <ac:chgData name="Zhang Hongtao" userId="2b01e36f05d3aa40" providerId="LiveId" clId="{F6E8011D-FE98-4433-8D31-3B31917ED77E}" dt="2019-07-01T10:51:43.163" v="231" actId="478"/>
          <ac:picMkLst>
            <pc:docMk/>
            <pc:sldMk cId="0" sldId="262"/>
            <ac:picMk id="116" creationId="{00000000-0000-0000-0000-000000000000}"/>
          </ac:picMkLst>
        </pc:picChg>
        <pc:picChg chg="del">
          <ac:chgData name="Zhang Hongtao" userId="2b01e36f05d3aa40" providerId="LiveId" clId="{F6E8011D-FE98-4433-8D31-3B31917ED77E}" dt="2019-07-01T10:51:48.890" v="234" actId="478"/>
          <ac:picMkLst>
            <pc:docMk/>
            <pc:sldMk cId="0" sldId="262"/>
            <ac:picMk id="118" creationId="{00000000-0000-0000-0000-000000000000}"/>
          </ac:picMkLst>
        </pc:picChg>
        <pc:cxnChg chg="del">
          <ac:chgData name="Zhang Hongtao" userId="2b01e36f05d3aa40" providerId="LiveId" clId="{F6E8011D-FE98-4433-8D31-3B31917ED77E}" dt="2019-07-01T10:51:42.457" v="230" actId="478"/>
          <ac:cxnSpMkLst>
            <pc:docMk/>
            <pc:sldMk cId="0" sldId="262"/>
            <ac:cxnSpMk id="117" creationId="{00000000-0000-0000-0000-000000000000}"/>
          </ac:cxnSpMkLst>
        </pc:cxnChg>
        <pc:cxnChg chg="del">
          <ac:chgData name="Zhang Hongtao" userId="2b01e36f05d3aa40" providerId="LiveId" clId="{F6E8011D-FE98-4433-8D31-3B31917ED77E}" dt="2019-07-01T10:51:53.587" v="238" actId="478"/>
          <ac:cxnSpMkLst>
            <pc:docMk/>
            <pc:sldMk cId="0" sldId="262"/>
            <ac:cxnSpMk id="119" creationId="{00000000-0000-0000-0000-000000000000}"/>
          </ac:cxnSpMkLst>
        </pc:cxnChg>
        <pc:cxnChg chg="del">
          <ac:chgData name="Zhang Hongtao" userId="2b01e36f05d3aa40" providerId="LiveId" clId="{F6E8011D-FE98-4433-8D31-3B31917ED77E}" dt="2019-07-01T10:51:47.663" v="233" actId="478"/>
          <ac:cxnSpMkLst>
            <pc:docMk/>
            <pc:sldMk cId="0" sldId="262"/>
            <ac:cxnSpMk id="121" creationId="{00000000-0000-0000-0000-000000000000}"/>
          </ac:cxnSpMkLst>
        </pc:cxnChg>
        <pc:cxnChg chg="del">
          <ac:chgData name="Zhang Hongtao" userId="2b01e36f05d3aa40" providerId="LiveId" clId="{F6E8011D-FE98-4433-8D31-3B31917ED77E}" dt="2019-07-01T10:51:49.867" v="235" actId="478"/>
          <ac:cxnSpMkLst>
            <pc:docMk/>
            <pc:sldMk cId="0" sldId="262"/>
            <ac:cxnSpMk id="122" creationId="{00000000-0000-0000-0000-000000000000}"/>
          </ac:cxnSpMkLst>
        </pc:cxnChg>
        <pc:cxnChg chg="del">
          <ac:chgData name="Zhang Hongtao" userId="2b01e36f05d3aa40" providerId="LiveId" clId="{F6E8011D-FE98-4433-8D31-3B31917ED77E}" dt="2019-07-01T10:51:52.249" v="237" actId="478"/>
          <ac:cxnSpMkLst>
            <pc:docMk/>
            <pc:sldMk cId="0" sldId="262"/>
            <ac:cxnSpMk id="124" creationId="{00000000-0000-0000-0000-000000000000}"/>
          </ac:cxnSpMkLst>
        </pc:cxnChg>
      </pc:sldChg>
      <pc:sldChg chg="addSp modSp ord">
        <pc:chgData name="Zhang Hongtao" userId="2b01e36f05d3aa40" providerId="LiveId" clId="{F6E8011D-FE98-4433-8D31-3B31917ED77E}" dt="2019-07-02T20:09:05.412" v="1134"/>
        <pc:sldMkLst>
          <pc:docMk/>
          <pc:sldMk cId="0" sldId="263"/>
        </pc:sldMkLst>
        <pc:spChg chg="mod">
          <ac:chgData name="Zhang Hongtao" userId="2b01e36f05d3aa40" providerId="LiveId" clId="{F6E8011D-FE98-4433-8D31-3B31917ED77E}" dt="2019-07-01T11:28:09.292" v="312" actId="5793"/>
          <ac:spMkLst>
            <pc:docMk/>
            <pc:sldMk cId="0" sldId="263"/>
            <ac:spMk id="132" creationId="{00000000-0000-0000-0000-000000000000}"/>
          </ac:spMkLst>
        </pc:spChg>
        <pc:picChg chg="add mod">
          <ac:chgData name="Zhang Hongtao" userId="2b01e36f05d3aa40" providerId="LiveId" clId="{F6E8011D-FE98-4433-8D31-3B31917ED77E}" dt="2019-07-01T11:28:20.532" v="315" actId="1076"/>
          <ac:picMkLst>
            <pc:docMk/>
            <pc:sldMk cId="0" sldId="263"/>
            <ac:picMk id="2" creationId="{48366AD9-D28A-4316-8B22-3BB4BBBD61F8}"/>
          </ac:picMkLst>
        </pc:picChg>
      </pc:sldChg>
      <pc:sldChg chg="addSp modSp">
        <pc:chgData name="Zhang Hongtao" userId="2b01e36f05d3aa40" providerId="LiveId" clId="{F6E8011D-FE98-4433-8D31-3B31917ED77E}" dt="2019-07-01T18:50:56.121" v="916" actId="20577"/>
        <pc:sldMkLst>
          <pc:docMk/>
          <pc:sldMk cId="0" sldId="264"/>
        </pc:sldMkLst>
        <pc:spChg chg="mod">
          <ac:chgData name="Zhang Hongtao" userId="2b01e36f05d3aa40" providerId="LiveId" clId="{F6E8011D-FE98-4433-8D31-3B31917ED77E}" dt="2019-06-30T19:58:39.589" v="21"/>
          <ac:spMkLst>
            <pc:docMk/>
            <pc:sldMk cId="0" sldId="264"/>
            <ac:spMk id="138" creationId="{00000000-0000-0000-0000-000000000000}"/>
          </ac:spMkLst>
        </pc:spChg>
        <pc:spChg chg="mod">
          <ac:chgData name="Zhang Hongtao" userId="2b01e36f05d3aa40" providerId="LiveId" clId="{F6E8011D-FE98-4433-8D31-3B31917ED77E}" dt="2019-07-01T18:50:56.121" v="916" actId="20577"/>
          <ac:spMkLst>
            <pc:docMk/>
            <pc:sldMk cId="0" sldId="264"/>
            <ac:spMk id="140" creationId="{00000000-0000-0000-0000-000000000000}"/>
          </ac:spMkLst>
        </pc:spChg>
        <pc:picChg chg="add mod">
          <ac:chgData name="Zhang Hongtao" userId="2b01e36f05d3aa40" providerId="LiveId" clId="{F6E8011D-FE98-4433-8D31-3B31917ED77E}" dt="2019-07-01T11:49:39.934" v="373" actId="1076"/>
          <ac:picMkLst>
            <pc:docMk/>
            <pc:sldMk cId="0" sldId="264"/>
            <ac:picMk id="2" creationId="{730FE614-FF8C-438C-844A-65EFF4C9E83C}"/>
          </ac:picMkLst>
        </pc:picChg>
      </pc:sldChg>
      <pc:sldChg chg="addSp delSp modSp">
        <pc:chgData name="Zhang Hongtao" userId="2b01e36f05d3aa40" providerId="LiveId" clId="{F6E8011D-FE98-4433-8D31-3B31917ED77E}" dt="2019-07-01T12:15:17.777" v="475" actId="1076"/>
        <pc:sldMkLst>
          <pc:docMk/>
          <pc:sldMk cId="0" sldId="265"/>
        </pc:sldMkLst>
        <pc:spChg chg="mod">
          <ac:chgData name="Zhang Hongtao" userId="2b01e36f05d3aa40" providerId="LiveId" clId="{F6E8011D-FE98-4433-8D31-3B31917ED77E}" dt="2019-06-30T19:58:39.589" v="21"/>
          <ac:spMkLst>
            <pc:docMk/>
            <pc:sldMk cId="0" sldId="265"/>
            <ac:spMk id="146" creationId="{00000000-0000-0000-0000-000000000000}"/>
          </ac:spMkLst>
        </pc:spChg>
        <pc:spChg chg="mod">
          <ac:chgData name="Zhang Hongtao" userId="2b01e36f05d3aa40" providerId="LiveId" clId="{F6E8011D-FE98-4433-8D31-3B31917ED77E}" dt="2019-07-01T11:50:16.777" v="374"/>
          <ac:spMkLst>
            <pc:docMk/>
            <pc:sldMk cId="0" sldId="265"/>
            <ac:spMk id="148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4.669" v="249" actId="478"/>
          <ac:spMkLst>
            <pc:docMk/>
            <pc:sldMk cId="0" sldId="265"/>
            <ac:spMk id="149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4.669" v="249" actId="478"/>
          <ac:spMkLst>
            <pc:docMk/>
            <pc:sldMk cId="0" sldId="265"/>
            <ac:spMk id="150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34.293" v="248" actId="478"/>
          <ac:spMkLst>
            <pc:docMk/>
            <pc:sldMk cId="0" sldId="265"/>
            <ac:spMk id="151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4.669" v="249" actId="478"/>
          <ac:spMkLst>
            <pc:docMk/>
            <pc:sldMk cId="0" sldId="265"/>
            <ac:spMk id="153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4.669" v="249" actId="478"/>
          <ac:spMkLst>
            <pc:docMk/>
            <pc:sldMk cId="0" sldId="265"/>
            <ac:spMk id="155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4.669" v="249" actId="478"/>
          <ac:spMkLst>
            <pc:docMk/>
            <pc:sldMk cId="0" sldId="265"/>
            <ac:spMk id="157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4.669" v="249" actId="478"/>
          <ac:spMkLst>
            <pc:docMk/>
            <pc:sldMk cId="0" sldId="265"/>
            <ac:spMk id="159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9.418" v="253" actId="478"/>
          <ac:spMkLst>
            <pc:docMk/>
            <pc:sldMk cId="0" sldId="265"/>
            <ac:spMk id="161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7.754" v="252" actId="478"/>
          <ac:spMkLst>
            <pc:docMk/>
            <pc:sldMk cId="0" sldId="265"/>
            <ac:spMk id="162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33.189" v="247" actId="478"/>
          <ac:spMkLst>
            <pc:docMk/>
            <pc:sldMk cId="0" sldId="265"/>
            <ac:spMk id="163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6.642" v="251" actId="478"/>
          <ac:spMkLst>
            <pc:docMk/>
            <pc:sldMk cId="0" sldId="265"/>
            <ac:spMk id="164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46.067" v="250" actId="478"/>
          <ac:spMkLst>
            <pc:docMk/>
            <pc:sldMk cId="0" sldId="265"/>
            <ac:spMk id="165" creationId="{00000000-0000-0000-0000-000000000000}"/>
          </ac:spMkLst>
        </pc:spChg>
        <pc:picChg chg="add mod">
          <ac:chgData name="Zhang Hongtao" userId="2b01e36f05d3aa40" providerId="LiveId" clId="{F6E8011D-FE98-4433-8D31-3B31917ED77E}" dt="2019-07-01T12:15:17.777" v="475" actId="1076"/>
          <ac:picMkLst>
            <pc:docMk/>
            <pc:sldMk cId="0" sldId="265"/>
            <ac:picMk id="2" creationId="{2D63659B-F552-4BD6-8E24-FFD45A0156F8}"/>
          </ac:picMkLst>
        </pc:picChg>
        <pc:cxnChg chg="del mod">
          <ac:chgData name="Zhang Hongtao" userId="2b01e36f05d3aa40" providerId="LiveId" clId="{F6E8011D-FE98-4433-8D31-3B31917ED77E}" dt="2019-07-01T10:52:44.669" v="249" actId="478"/>
          <ac:cxnSpMkLst>
            <pc:docMk/>
            <pc:sldMk cId="0" sldId="265"/>
            <ac:cxnSpMk id="152" creationId="{00000000-0000-0000-0000-000000000000}"/>
          </ac:cxnSpMkLst>
        </pc:cxnChg>
        <pc:cxnChg chg="del mod">
          <ac:chgData name="Zhang Hongtao" userId="2b01e36f05d3aa40" providerId="LiveId" clId="{F6E8011D-FE98-4433-8D31-3B31917ED77E}" dt="2019-07-01T10:52:44.669" v="249" actId="478"/>
          <ac:cxnSpMkLst>
            <pc:docMk/>
            <pc:sldMk cId="0" sldId="265"/>
            <ac:cxnSpMk id="154" creationId="{00000000-0000-0000-0000-000000000000}"/>
          </ac:cxnSpMkLst>
        </pc:cxnChg>
        <pc:cxnChg chg="del mod">
          <ac:chgData name="Zhang Hongtao" userId="2b01e36f05d3aa40" providerId="LiveId" clId="{F6E8011D-FE98-4433-8D31-3B31917ED77E}" dt="2019-07-01T10:52:44.669" v="249" actId="478"/>
          <ac:cxnSpMkLst>
            <pc:docMk/>
            <pc:sldMk cId="0" sldId="265"/>
            <ac:cxnSpMk id="156" creationId="{00000000-0000-0000-0000-000000000000}"/>
          </ac:cxnSpMkLst>
        </pc:cxnChg>
        <pc:cxnChg chg="del">
          <ac:chgData name="Zhang Hongtao" userId="2b01e36f05d3aa40" providerId="LiveId" clId="{F6E8011D-FE98-4433-8D31-3B31917ED77E}" dt="2019-07-01T10:52:44.669" v="249" actId="478"/>
          <ac:cxnSpMkLst>
            <pc:docMk/>
            <pc:sldMk cId="0" sldId="265"/>
            <ac:cxnSpMk id="158" creationId="{00000000-0000-0000-0000-000000000000}"/>
          </ac:cxnSpMkLst>
        </pc:cxnChg>
        <pc:cxnChg chg="del mod">
          <ac:chgData name="Zhang Hongtao" userId="2b01e36f05d3aa40" providerId="LiveId" clId="{F6E8011D-FE98-4433-8D31-3B31917ED77E}" dt="2019-07-01T10:52:44.669" v="249" actId="478"/>
          <ac:cxnSpMkLst>
            <pc:docMk/>
            <pc:sldMk cId="0" sldId="265"/>
            <ac:cxnSpMk id="160" creationId="{00000000-0000-0000-0000-000000000000}"/>
          </ac:cxnSpMkLst>
        </pc:cxnChg>
      </pc:sldChg>
      <pc:sldChg chg="addSp delSp modSp">
        <pc:chgData name="Zhang Hongtao" userId="2b01e36f05d3aa40" providerId="LiveId" clId="{F6E8011D-FE98-4433-8D31-3B31917ED77E}" dt="2019-07-01T12:15:38.473" v="479" actId="1076"/>
        <pc:sldMkLst>
          <pc:docMk/>
          <pc:sldMk cId="0" sldId="266"/>
        </pc:sldMkLst>
        <pc:spChg chg="add mod">
          <ac:chgData name="Zhang Hongtao" userId="2b01e36f05d3aa40" providerId="LiveId" clId="{F6E8011D-FE98-4433-8D31-3B31917ED77E}" dt="2019-07-01T11:50:48.810" v="382" actId="20577"/>
          <ac:spMkLst>
            <pc:docMk/>
            <pc:sldMk cId="0" sldId="266"/>
            <ac:spMk id="6" creationId="{4ED68786-35A6-44AB-B43D-19BE99C46BEE}"/>
          </ac:spMkLst>
        </pc:spChg>
        <pc:spChg chg="mod">
          <ac:chgData name="Zhang Hongtao" userId="2b01e36f05d3aa40" providerId="LiveId" clId="{F6E8011D-FE98-4433-8D31-3B31917ED77E}" dt="2019-06-30T19:58:39.589" v="21"/>
          <ac:spMkLst>
            <pc:docMk/>
            <pc:sldMk cId="0" sldId="266"/>
            <ac:spMk id="171" creationId="{00000000-0000-0000-0000-000000000000}"/>
          </ac:spMkLst>
        </pc:spChg>
        <pc:spChg chg="del">
          <ac:chgData name="Zhang Hongtao" userId="2b01e36f05d3aa40" providerId="LiveId" clId="{F6E8011D-FE98-4433-8D31-3B31917ED77E}" dt="2019-07-01T10:52:54.267" v="255" actId="478"/>
          <ac:spMkLst>
            <pc:docMk/>
            <pc:sldMk cId="0" sldId="266"/>
            <ac:spMk id="173" creationId="{00000000-0000-0000-0000-000000000000}"/>
          </ac:spMkLst>
        </pc:spChg>
        <pc:picChg chg="add mod">
          <ac:chgData name="Zhang Hongtao" userId="2b01e36f05d3aa40" providerId="LiveId" clId="{F6E8011D-FE98-4433-8D31-3B31917ED77E}" dt="2019-07-01T12:15:38.473" v="479" actId="1076"/>
          <ac:picMkLst>
            <pc:docMk/>
            <pc:sldMk cId="0" sldId="266"/>
            <ac:picMk id="2" creationId="{40F9857D-AD81-4D93-AEBA-C752A77E8044}"/>
          </ac:picMkLst>
        </pc:picChg>
        <pc:picChg chg="del">
          <ac:chgData name="Zhang Hongtao" userId="2b01e36f05d3aa40" providerId="LiveId" clId="{F6E8011D-FE98-4433-8D31-3B31917ED77E}" dt="2019-07-01T10:52:52.361" v="254" actId="478"/>
          <ac:picMkLst>
            <pc:docMk/>
            <pc:sldMk cId="0" sldId="266"/>
            <ac:picMk id="172" creationId="{00000000-0000-0000-0000-000000000000}"/>
          </ac:picMkLst>
        </pc:picChg>
      </pc:sldChg>
      <pc:sldChg chg="addSp delSp modSp">
        <pc:chgData name="Zhang Hongtao" userId="2b01e36f05d3aa40" providerId="LiveId" clId="{F6E8011D-FE98-4433-8D31-3B31917ED77E}" dt="2019-07-01T18:11:47.399" v="844" actId="1035"/>
        <pc:sldMkLst>
          <pc:docMk/>
          <pc:sldMk cId="0" sldId="267"/>
        </pc:sldMkLst>
        <pc:spChg chg="add mod">
          <ac:chgData name="Zhang Hongtao" userId="2b01e36f05d3aa40" providerId="LiveId" clId="{F6E8011D-FE98-4433-8D31-3B31917ED77E}" dt="2019-07-01T11:51:17.439" v="383"/>
          <ac:spMkLst>
            <pc:docMk/>
            <pc:sldMk cId="0" sldId="267"/>
            <ac:spMk id="10" creationId="{D8514FE7-8A39-4499-AE04-752669F31DBA}"/>
          </ac:spMkLst>
        </pc:spChg>
        <pc:spChg chg="add mod">
          <ac:chgData name="Zhang Hongtao" userId="2b01e36f05d3aa40" providerId="LiveId" clId="{F6E8011D-FE98-4433-8D31-3B31917ED77E}" dt="2019-07-01T18:11:07.580" v="836" actId="20577"/>
          <ac:spMkLst>
            <pc:docMk/>
            <pc:sldMk cId="0" sldId="267"/>
            <ac:spMk id="11" creationId="{4EB5DFE3-7560-4097-B072-666D4AF1AD16}"/>
          </ac:spMkLst>
        </pc:spChg>
        <pc:spChg chg="add del mod">
          <ac:chgData name="Zhang Hongtao" userId="2b01e36f05d3aa40" providerId="LiveId" clId="{F6E8011D-FE98-4433-8D31-3B31917ED77E}" dt="2019-07-01T18:10:07.788" v="787" actId="478"/>
          <ac:spMkLst>
            <pc:docMk/>
            <pc:sldMk cId="0" sldId="267"/>
            <ac:spMk id="16" creationId="{055D5A03-7F3F-4744-878E-D8357FB17984}"/>
          </ac:spMkLst>
        </pc:spChg>
        <pc:spChg chg="add del mod">
          <ac:chgData name="Zhang Hongtao" userId="2b01e36f05d3aa40" providerId="LiveId" clId="{F6E8011D-FE98-4433-8D31-3B31917ED77E}" dt="2019-07-01T18:10:07.788" v="787" actId="478"/>
          <ac:spMkLst>
            <pc:docMk/>
            <pc:sldMk cId="0" sldId="267"/>
            <ac:spMk id="17" creationId="{9782CD23-D4C5-4FED-9B2F-39429ABBCF38}"/>
          </ac:spMkLst>
        </pc:spChg>
        <pc:spChg chg="add del mod">
          <ac:chgData name="Zhang Hongtao" userId="2b01e36f05d3aa40" providerId="LiveId" clId="{F6E8011D-FE98-4433-8D31-3B31917ED77E}" dt="2019-07-01T18:10:07.788" v="787" actId="478"/>
          <ac:spMkLst>
            <pc:docMk/>
            <pc:sldMk cId="0" sldId="267"/>
            <ac:spMk id="19" creationId="{51A31F19-FFB1-402A-B349-4CF7726A50C3}"/>
          </ac:spMkLst>
        </pc:spChg>
        <pc:spChg chg="add del mod">
          <ac:chgData name="Zhang Hongtao" userId="2b01e36f05d3aa40" providerId="LiveId" clId="{F6E8011D-FE98-4433-8D31-3B31917ED77E}" dt="2019-07-01T18:10:07.788" v="787" actId="478"/>
          <ac:spMkLst>
            <pc:docMk/>
            <pc:sldMk cId="0" sldId="267"/>
            <ac:spMk id="20" creationId="{FA4E7344-F339-42D6-8214-023ABD45DFE2}"/>
          </ac:spMkLst>
        </pc:spChg>
        <pc:spChg chg="add del mod">
          <ac:chgData name="Zhang Hongtao" userId="2b01e36f05d3aa40" providerId="LiveId" clId="{F6E8011D-FE98-4433-8D31-3B31917ED77E}" dt="2019-07-01T18:10:07.788" v="787" actId="478"/>
          <ac:spMkLst>
            <pc:docMk/>
            <pc:sldMk cId="0" sldId="267"/>
            <ac:spMk id="21" creationId="{DD0DFE7E-771C-40BC-8146-657BE9601A41}"/>
          </ac:spMkLst>
        </pc:spChg>
        <pc:spChg chg="mod">
          <ac:chgData name="Zhang Hongtao" userId="2b01e36f05d3aa40" providerId="LiveId" clId="{F6E8011D-FE98-4433-8D31-3B31917ED77E}" dt="2019-06-30T19:58:39.589" v="21"/>
          <ac:spMkLst>
            <pc:docMk/>
            <pc:sldMk cId="0" sldId="267"/>
            <ac:spMk id="179" creationId="{00000000-0000-0000-0000-000000000000}"/>
          </ac:spMkLst>
        </pc:spChg>
        <pc:spChg chg="mod">
          <ac:chgData name="Zhang Hongtao" userId="2b01e36f05d3aa40" providerId="LiveId" clId="{F6E8011D-FE98-4433-8D31-3B31917ED77E}" dt="2019-07-01T10:53:11.913" v="258" actId="20577"/>
          <ac:spMkLst>
            <pc:docMk/>
            <pc:sldMk cId="0" sldId="267"/>
            <ac:spMk id="181" creationId="{00000000-0000-0000-0000-000000000000}"/>
          </ac:spMkLst>
        </pc:spChg>
        <pc:graphicFrameChg chg="add del mod">
          <ac:chgData name="Zhang Hongtao" userId="2b01e36f05d3aa40" providerId="LiveId" clId="{F6E8011D-FE98-4433-8D31-3B31917ED77E}" dt="2019-07-01T18:10:07.788" v="787" actId="478"/>
          <ac:graphicFrameMkLst>
            <pc:docMk/>
            <pc:sldMk cId="0" sldId="267"/>
            <ac:graphicFrameMk id="12" creationId="{13531868-3331-46E7-8AD6-5AEFB45AE8A6}"/>
          </ac:graphicFrameMkLst>
        </pc:graphicFrameChg>
        <pc:graphicFrameChg chg="add del mod">
          <ac:chgData name="Zhang Hongtao" userId="2b01e36f05d3aa40" providerId="LiveId" clId="{F6E8011D-FE98-4433-8D31-3B31917ED77E}" dt="2019-07-01T18:10:07.788" v="787" actId="478"/>
          <ac:graphicFrameMkLst>
            <pc:docMk/>
            <pc:sldMk cId="0" sldId="267"/>
            <ac:graphicFrameMk id="13" creationId="{535D96A3-C61F-4D84-A97A-5A727C824203}"/>
          </ac:graphicFrameMkLst>
        </pc:graphicFrameChg>
        <pc:graphicFrameChg chg="add del mod">
          <ac:chgData name="Zhang Hongtao" userId="2b01e36f05d3aa40" providerId="LiveId" clId="{F6E8011D-FE98-4433-8D31-3B31917ED77E}" dt="2019-07-01T18:10:07.788" v="787" actId="478"/>
          <ac:graphicFrameMkLst>
            <pc:docMk/>
            <pc:sldMk cId="0" sldId="267"/>
            <ac:graphicFrameMk id="18" creationId="{F5BCFB13-75E3-4294-B983-1446E41D3B2A}"/>
          </ac:graphicFrameMkLst>
        </pc:graphicFrameChg>
        <pc:picChg chg="add del mod ord">
          <ac:chgData name="Zhang Hongtao" userId="2b01e36f05d3aa40" providerId="LiveId" clId="{F6E8011D-FE98-4433-8D31-3B31917ED77E}" dt="2019-07-01T18:11:15.475" v="838" actId="478"/>
          <ac:picMkLst>
            <pc:docMk/>
            <pc:sldMk cId="0" sldId="267"/>
            <ac:picMk id="2" creationId="{B0C4B4AF-8D9E-4293-9008-D008863D94CF}"/>
          </ac:picMkLst>
        </pc:picChg>
        <pc:picChg chg="add mod ord">
          <ac:chgData name="Zhang Hongtao" userId="2b01e36f05d3aa40" providerId="LiveId" clId="{F6E8011D-FE98-4433-8D31-3B31917ED77E}" dt="2019-07-01T18:11:47.399" v="844" actId="1035"/>
          <ac:picMkLst>
            <pc:docMk/>
            <pc:sldMk cId="0" sldId="267"/>
            <ac:picMk id="3" creationId="{8A845086-CF3D-43E4-881A-D131B8AB74B0}"/>
          </ac:picMkLst>
        </pc:picChg>
        <pc:picChg chg="del">
          <ac:chgData name="Zhang Hongtao" userId="2b01e36f05d3aa40" providerId="LiveId" clId="{F6E8011D-FE98-4433-8D31-3B31917ED77E}" dt="2019-07-01T10:52:56.458" v="256" actId="478"/>
          <ac:picMkLst>
            <pc:docMk/>
            <pc:sldMk cId="0" sldId="267"/>
            <ac:picMk id="180" creationId="{00000000-0000-0000-0000-000000000000}"/>
          </ac:picMkLst>
        </pc:picChg>
        <pc:cxnChg chg="add del mod">
          <ac:chgData name="Zhang Hongtao" userId="2b01e36f05d3aa40" providerId="LiveId" clId="{F6E8011D-FE98-4433-8D31-3B31917ED77E}" dt="2019-07-01T18:10:07.788" v="787" actId="478"/>
          <ac:cxnSpMkLst>
            <pc:docMk/>
            <pc:sldMk cId="0" sldId="267"/>
            <ac:cxnSpMk id="14" creationId="{0863B280-1EBA-4B66-9DD8-9DBD428A09DC}"/>
          </ac:cxnSpMkLst>
        </pc:cxnChg>
        <pc:cxnChg chg="add del mod">
          <ac:chgData name="Zhang Hongtao" userId="2b01e36f05d3aa40" providerId="LiveId" clId="{F6E8011D-FE98-4433-8D31-3B31917ED77E}" dt="2019-07-01T18:10:04.570" v="786" actId="478"/>
          <ac:cxnSpMkLst>
            <pc:docMk/>
            <pc:sldMk cId="0" sldId="267"/>
            <ac:cxnSpMk id="15" creationId="{BEFA03DE-C3E2-41B0-8085-EB71F79963B9}"/>
          </ac:cxnSpMkLst>
        </pc:cxnChg>
        <pc:cxnChg chg="del">
          <ac:chgData name="Zhang Hongtao" userId="2b01e36f05d3aa40" providerId="LiveId" clId="{F6E8011D-FE98-4433-8D31-3B31917ED77E}" dt="2019-07-01T10:52:58.803" v="257" actId="478"/>
          <ac:cxnSpMkLst>
            <pc:docMk/>
            <pc:sldMk cId="0" sldId="267"/>
            <ac:cxnSpMk id="182" creationId="{00000000-0000-0000-0000-000000000000}"/>
          </ac:cxnSpMkLst>
        </pc:cxnChg>
        <pc:cxnChg chg="del">
          <ac:chgData name="Zhang Hongtao" userId="2b01e36f05d3aa40" providerId="LiveId" clId="{F6E8011D-FE98-4433-8D31-3B31917ED77E}" dt="2019-07-01T10:52:58.803" v="257" actId="478"/>
          <ac:cxnSpMkLst>
            <pc:docMk/>
            <pc:sldMk cId="0" sldId="267"/>
            <ac:cxnSpMk id="183" creationId="{00000000-0000-0000-0000-000000000000}"/>
          </ac:cxnSpMkLst>
        </pc:cxnChg>
        <pc:cxnChg chg="del">
          <ac:chgData name="Zhang Hongtao" userId="2b01e36f05d3aa40" providerId="LiveId" clId="{F6E8011D-FE98-4433-8D31-3B31917ED77E}" dt="2019-07-01T10:52:58.803" v="257" actId="478"/>
          <ac:cxnSpMkLst>
            <pc:docMk/>
            <pc:sldMk cId="0" sldId="267"/>
            <ac:cxnSpMk id="184" creationId="{00000000-0000-0000-0000-000000000000}"/>
          </ac:cxnSpMkLst>
        </pc:cxnChg>
        <pc:cxnChg chg="del">
          <ac:chgData name="Zhang Hongtao" userId="2b01e36f05d3aa40" providerId="LiveId" clId="{F6E8011D-FE98-4433-8D31-3B31917ED77E}" dt="2019-07-01T10:52:58.803" v="257" actId="478"/>
          <ac:cxnSpMkLst>
            <pc:docMk/>
            <pc:sldMk cId="0" sldId="267"/>
            <ac:cxnSpMk id="185" creationId="{00000000-0000-0000-0000-000000000000}"/>
          </ac:cxnSpMkLst>
        </pc:cxnChg>
      </pc:sldChg>
      <pc:sldChg chg="addSp modSp">
        <pc:chgData name="Zhang Hongtao" userId="2b01e36f05d3aa40" providerId="LiveId" clId="{F6E8011D-FE98-4433-8D31-3B31917ED77E}" dt="2019-07-01T11:15:06.633" v="270" actId="20577"/>
        <pc:sldMkLst>
          <pc:docMk/>
          <pc:sldMk cId="0" sldId="268"/>
        </pc:sldMkLst>
        <pc:spChg chg="mod">
          <ac:chgData name="Zhang Hongtao" userId="2b01e36f05d3aa40" providerId="LiveId" clId="{F6E8011D-FE98-4433-8D31-3B31917ED77E}" dt="2019-07-01T11:15:06.633" v="270" actId="20577"/>
          <ac:spMkLst>
            <pc:docMk/>
            <pc:sldMk cId="0" sldId="268"/>
            <ac:spMk id="191" creationId="{00000000-0000-0000-0000-000000000000}"/>
          </ac:spMkLst>
        </pc:spChg>
        <pc:picChg chg="add mod">
          <ac:chgData name="Zhang Hongtao" userId="2b01e36f05d3aa40" providerId="LiveId" clId="{F6E8011D-FE98-4433-8D31-3B31917ED77E}" dt="2019-06-30T20:03:20.128" v="43" actId="1076"/>
          <ac:picMkLst>
            <pc:docMk/>
            <pc:sldMk cId="0" sldId="268"/>
            <ac:picMk id="3" creationId="{16B29D66-7015-46BC-AF25-8F738FA0E988}"/>
          </ac:picMkLst>
        </pc:picChg>
      </pc:sldChg>
      <pc:sldChg chg="addSp delSp modSp ord">
        <pc:chgData name="Zhang Hongtao" userId="2b01e36f05d3aa40" providerId="LiveId" clId="{F6E8011D-FE98-4433-8D31-3B31917ED77E}" dt="2019-07-02T08:13:41.541" v="1133" actId="20577"/>
        <pc:sldMkLst>
          <pc:docMk/>
          <pc:sldMk cId="0" sldId="269"/>
        </pc:sldMkLst>
        <pc:spChg chg="add del mod">
          <ac:chgData name="Zhang Hongtao" userId="2b01e36f05d3aa40" providerId="LiveId" clId="{F6E8011D-FE98-4433-8D31-3B31917ED77E}" dt="2019-07-01T18:54:15.604" v="922" actId="478"/>
          <ac:spMkLst>
            <pc:docMk/>
            <pc:sldMk cId="0" sldId="269"/>
            <ac:spMk id="4" creationId="{0E9BC01E-D0F5-468B-9F89-E9799A93BAA1}"/>
          </ac:spMkLst>
        </pc:spChg>
        <pc:spChg chg="add mod">
          <ac:chgData name="Zhang Hongtao" userId="2b01e36f05d3aa40" providerId="LiveId" clId="{F6E8011D-FE98-4433-8D31-3B31917ED77E}" dt="2019-07-02T08:13:41.541" v="1133" actId="20577"/>
          <ac:spMkLst>
            <pc:docMk/>
            <pc:sldMk cId="0" sldId="269"/>
            <ac:spMk id="5" creationId="{4F56B205-CEA0-4F5A-8077-8994F5401A47}"/>
          </ac:spMkLst>
        </pc:spChg>
        <pc:spChg chg="mod">
          <ac:chgData name="Zhang Hongtao" userId="2b01e36f05d3aa40" providerId="LiveId" clId="{F6E8011D-FE98-4433-8D31-3B31917ED77E}" dt="2019-07-01T11:15:15.376" v="280" actId="20577"/>
          <ac:spMkLst>
            <pc:docMk/>
            <pc:sldMk cId="0" sldId="269"/>
            <ac:spMk id="204" creationId="{00000000-0000-0000-0000-000000000000}"/>
          </ac:spMkLst>
        </pc:spChg>
      </pc:sldChg>
      <pc:sldChg chg="addSp delSp modSp add">
        <pc:chgData name="Zhang Hongtao" userId="2b01e36f05d3aa40" providerId="LiveId" clId="{F6E8011D-FE98-4433-8D31-3B31917ED77E}" dt="2019-06-30T20:52:35.890" v="227" actId="1076"/>
        <pc:sldMkLst>
          <pc:docMk/>
          <pc:sldMk cId="2854636839" sldId="271"/>
        </pc:sldMkLst>
        <pc:spChg chg="add">
          <ac:chgData name="Zhang Hongtao" userId="2b01e36f05d3aa40" providerId="LiveId" clId="{F6E8011D-FE98-4433-8D31-3B31917ED77E}" dt="2019-06-30T20:35:06.620" v="220"/>
          <ac:spMkLst>
            <pc:docMk/>
            <pc:sldMk cId="2854636839" sldId="271"/>
            <ac:spMk id="17" creationId="{45689242-1B2F-433C-9CAF-134996857803}"/>
          </ac:spMkLst>
        </pc:spChg>
        <pc:spChg chg="del">
          <ac:chgData name="Zhang Hongtao" userId="2b01e36f05d3aa40" providerId="LiveId" clId="{F6E8011D-FE98-4433-8D31-3B31917ED77E}" dt="2019-06-30T20:34:50.571" v="218" actId="478"/>
          <ac:spMkLst>
            <pc:docMk/>
            <pc:sldMk cId="2854636839" sldId="271"/>
            <ac:spMk id="76" creationId="{00000000-0000-0000-0000-000000000000}"/>
          </ac:spMkLst>
        </pc:spChg>
        <pc:spChg chg="mod">
          <ac:chgData name="Zhang Hongtao" userId="2b01e36f05d3aa40" providerId="LiveId" clId="{F6E8011D-FE98-4433-8D31-3B31917ED77E}" dt="2019-06-30T20:34:43.651" v="215" actId="6549"/>
          <ac:spMkLst>
            <pc:docMk/>
            <pc:sldMk cId="2854636839" sldId="271"/>
            <ac:spMk id="77" creationId="{00000000-0000-0000-0000-000000000000}"/>
          </ac:spMkLst>
        </pc:spChg>
        <pc:spChg chg="del">
          <ac:chgData name="Zhang Hongtao" userId="2b01e36f05d3aa40" providerId="LiveId" clId="{F6E8011D-FE98-4433-8D31-3B31917ED77E}" dt="2019-06-30T20:34:50.571" v="218" actId="478"/>
          <ac:spMkLst>
            <pc:docMk/>
            <pc:sldMk cId="2854636839" sldId="271"/>
            <ac:spMk id="84" creationId="{00000000-0000-0000-0000-000000000000}"/>
          </ac:spMkLst>
        </pc:spChg>
        <pc:spChg chg="del">
          <ac:chgData name="Zhang Hongtao" userId="2b01e36f05d3aa40" providerId="LiveId" clId="{F6E8011D-FE98-4433-8D31-3B31917ED77E}" dt="2019-06-30T20:34:50.571" v="218" actId="478"/>
          <ac:spMkLst>
            <pc:docMk/>
            <pc:sldMk cId="2854636839" sldId="271"/>
            <ac:spMk id="87" creationId="{00000000-0000-0000-0000-000000000000}"/>
          </ac:spMkLst>
        </pc:spChg>
        <pc:spChg chg="del">
          <ac:chgData name="Zhang Hongtao" userId="2b01e36f05d3aa40" providerId="LiveId" clId="{F6E8011D-FE98-4433-8D31-3B31917ED77E}" dt="2019-06-30T20:34:50.571" v="218" actId="478"/>
          <ac:spMkLst>
            <pc:docMk/>
            <pc:sldMk cId="2854636839" sldId="271"/>
            <ac:spMk id="88" creationId="{00000000-0000-0000-0000-000000000000}"/>
          </ac:spMkLst>
        </pc:spChg>
        <pc:picChg chg="add mod">
          <ac:chgData name="Zhang Hongtao" userId="2b01e36f05d3aa40" providerId="LiveId" clId="{F6E8011D-FE98-4433-8D31-3B31917ED77E}" dt="2019-06-30T20:52:35.890" v="227" actId="1076"/>
          <ac:picMkLst>
            <pc:docMk/>
            <pc:sldMk cId="2854636839" sldId="271"/>
            <ac:picMk id="2" creationId="{8C01B18C-9E1A-4196-846D-C4E5681E4CD1}"/>
          </ac:picMkLst>
        </pc:picChg>
        <pc:picChg chg="del">
          <ac:chgData name="Zhang Hongtao" userId="2b01e36f05d3aa40" providerId="LiveId" clId="{F6E8011D-FE98-4433-8D31-3B31917ED77E}" dt="2019-06-30T20:34:48.931" v="217" actId="478"/>
          <ac:picMkLst>
            <pc:docMk/>
            <pc:sldMk cId="2854636839" sldId="271"/>
            <ac:picMk id="78" creationId="{00000000-0000-0000-0000-000000000000}"/>
          </ac:picMkLst>
        </pc:picChg>
        <pc:picChg chg="del">
          <ac:chgData name="Zhang Hongtao" userId="2b01e36f05d3aa40" providerId="LiveId" clId="{F6E8011D-FE98-4433-8D31-3B31917ED77E}" dt="2019-06-30T20:34:50.571" v="218" actId="478"/>
          <ac:picMkLst>
            <pc:docMk/>
            <pc:sldMk cId="2854636839" sldId="271"/>
            <ac:picMk id="79" creationId="{00000000-0000-0000-0000-000000000000}"/>
          </ac:picMkLst>
        </pc:picChg>
        <pc:cxnChg chg="del">
          <ac:chgData name="Zhang Hongtao" userId="2b01e36f05d3aa40" providerId="LiveId" clId="{F6E8011D-FE98-4433-8D31-3B31917ED77E}" dt="2019-06-30T20:34:48.161" v="216" actId="478"/>
          <ac:cxnSpMkLst>
            <pc:docMk/>
            <pc:sldMk cId="2854636839" sldId="271"/>
            <ac:cxnSpMk id="80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50.571" v="218" actId="478"/>
          <ac:cxnSpMkLst>
            <pc:docMk/>
            <pc:sldMk cId="2854636839" sldId="271"/>
            <ac:cxnSpMk id="81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50.571" v="218" actId="478"/>
          <ac:cxnSpMkLst>
            <pc:docMk/>
            <pc:sldMk cId="2854636839" sldId="271"/>
            <ac:cxnSpMk id="82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50.571" v="218" actId="478"/>
          <ac:cxnSpMkLst>
            <pc:docMk/>
            <pc:sldMk cId="2854636839" sldId="271"/>
            <ac:cxnSpMk id="83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50.571" v="218" actId="478"/>
          <ac:cxnSpMkLst>
            <pc:docMk/>
            <pc:sldMk cId="2854636839" sldId="271"/>
            <ac:cxnSpMk id="85" creationId="{00000000-0000-0000-0000-000000000000}"/>
          </ac:cxnSpMkLst>
        </pc:cxnChg>
        <pc:cxnChg chg="del">
          <ac:chgData name="Zhang Hongtao" userId="2b01e36f05d3aa40" providerId="LiveId" clId="{F6E8011D-FE98-4433-8D31-3B31917ED77E}" dt="2019-06-30T20:34:50.571" v="218" actId="478"/>
          <ac:cxnSpMkLst>
            <pc:docMk/>
            <pc:sldMk cId="2854636839" sldId="271"/>
            <ac:cxnSpMk id="86" creationId="{00000000-0000-0000-0000-000000000000}"/>
          </ac:cxnSpMkLst>
        </pc:cxnChg>
      </pc:sldChg>
      <pc:sldChg chg="addSp delSp modSp add">
        <pc:chgData name="Zhang Hongtao" userId="2b01e36f05d3aa40" providerId="LiveId" clId="{F6E8011D-FE98-4433-8D31-3B31917ED77E}" dt="2019-07-02T20:15:49.711" v="1197" actId="20577"/>
        <pc:sldMkLst>
          <pc:docMk/>
          <pc:sldMk cId="2456682894" sldId="272"/>
        </pc:sldMkLst>
        <pc:spChg chg="add del mod">
          <ac:chgData name="Zhang Hongtao" userId="2b01e36f05d3aa40" providerId="LiveId" clId="{F6E8011D-FE98-4433-8D31-3B31917ED77E}" dt="2019-07-01T18:39:49.592" v="864"/>
          <ac:spMkLst>
            <pc:docMk/>
            <pc:sldMk cId="2456682894" sldId="272"/>
            <ac:spMk id="2" creationId="{66E0D1A2-9DFA-42B7-BA90-0B146B53DCFB}"/>
          </ac:spMkLst>
        </pc:spChg>
        <pc:spChg chg="mod">
          <ac:chgData name="Zhang Hongtao" userId="2b01e36f05d3aa40" providerId="LiveId" clId="{F6E8011D-FE98-4433-8D31-3B31917ED77E}" dt="2019-07-02T20:15:49.711" v="1197" actId="20577"/>
          <ac:spMkLst>
            <pc:docMk/>
            <pc:sldMk cId="2456682894" sldId="272"/>
            <ac:spMk id="11" creationId="{4EB5DFE3-7560-4097-B072-666D4AF1AD16}"/>
          </ac:spMkLst>
        </pc:spChg>
        <pc:spChg chg="del">
          <ac:chgData name="Zhang Hongtao" userId="2b01e36f05d3aa40" providerId="LiveId" clId="{F6E8011D-FE98-4433-8D31-3B31917ED77E}" dt="2019-07-01T11:56:15.815" v="464" actId="478"/>
          <ac:spMkLst>
            <pc:docMk/>
            <pc:sldMk cId="2456682894" sldId="272"/>
            <ac:spMk id="16" creationId="{055D5A03-7F3F-4744-878E-D8357FB17984}"/>
          </ac:spMkLst>
        </pc:spChg>
        <pc:spChg chg="del">
          <ac:chgData name="Zhang Hongtao" userId="2b01e36f05d3aa40" providerId="LiveId" clId="{F6E8011D-FE98-4433-8D31-3B31917ED77E}" dt="2019-07-01T11:56:15.815" v="464" actId="478"/>
          <ac:spMkLst>
            <pc:docMk/>
            <pc:sldMk cId="2456682894" sldId="272"/>
            <ac:spMk id="17" creationId="{9782CD23-D4C5-4FED-9B2F-39429ABBCF38}"/>
          </ac:spMkLst>
        </pc:spChg>
        <pc:spChg chg="del">
          <ac:chgData name="Zhang Hongtao" userId="2b01e36f05d3aa40" providerId="LiveId" clId="{F6E8011D-FE98-4433-8D31-3B31917ED77E}" dt="2019-07-01T11:56:15.815" v="464" actId="478"/>
          <ac:spMkLst>
            <pc:docMk/>
            <pc:sldMk cId="2456682894" sldId="272"/>
            <ac:spMk id="19" creationId="{51A31F19-FFB1-402A-B349-4CF7726A50C3}"/>
          </ac:spMkLst>
        </pc:spChg>
        <pc:spChg chg="del">
          <ac:chgData name="Zhang Hongtao" userId="2b01e36f05d3aa40" providerId="LiveId" clId="{F6E8011D-FE98-4433-8D31-3B31917ED77E}" dt="2019-07-01T11:56:15.815" v="464" actId="478"/>
          <ac:spMkLst>
            <pc:docMk/>
            <pc:sldMk cId="2456682894" sldId="272"/>
            <ac:spMk id="20" creationId="{FA4E7344-F339-42D6-8214-023ABD45DFE2}"/>
          </ac:spMkLst>
        </pc:spChg>
        <pc:spChg chg="del">
          <ac:chgData name="Zhang Hongtao" userId="2b01e36f05d3aa40" providerId="LiveId" clId="{F6E8011D-FE98-4433-8D31-3B31917ED77E}" dt="2019-07-01T11:56:15.815" v="464" actId="478"/>
          <ac:spMkLst>
            <pc:docMk/>
            <pc:sldMk cId="2456682894" sldId="272"/>
            <ac:spMk id="21" creationId="{DD0DFE7E-771C-40BC-8146-657BE9601A41}"/>
          </ac:spMkLst>
        </pc:spChg>
        <pc:graphicFrameChg chg="del">
          <ac:chgData name="Zhang Hongtao" userId="2b01e36f05d3aa40" providerId="LiveId" clId="{F6E8011D-FE98-4433-8D31-3B31917ED77E}" dt="2019-07-01T11:56:15.815" v="464" actId="478"/>
          <ac:graphicFrameMkLst>
            <pc:docMk/>
            <pc:sldMk cId="2456682894" sldId="272"/>
            <ac:graphicFrameMk id="12" creationId="{13531868-3331-46E7-8AD6-5AEFB45AE8A6}"/>
          </ac:graphicFrameMkLst>
        </pc:graphicFrameChg>
        <pc:graphicFrameChg chg="del">
          <ac:chgData name="Zhang Hongtao" userId="2b01e36f05d3aa40" providerId="LiveId" clId="{F6E8011D-FE98-4433-8D31-3B31917ED77E}" dt="2019-07-01T11:56:15.815" v="464" actId="478"/>
          <ac:graphicFrameMkLst>
            <pc:docMk/>
            <pc:sldMk cId="2456682894" sldId="272"/>
            <ac:graphicFrameMk id="13" creationId="{535D96A3-C61F-4D84-A97A-5A727C824203}"/>
          </ac:graphicFrameMkLst>
        </pc:graphicFrameChg>
        <pc:graphicFrameChg chg="del">
          <ac:chgData name="Zhang Hongtao" userId="2b01e36f05d3aa40" providerId="LiveId" clId="{F6E8011D-FE98-4433-8D31-3B31917ED77E}" dt="2019-07-01T11:56:15.815" v="464" actId="478"/>
          <ac:graphicFrameMkLst>
            <pc:docMk/>
            <pc:sldMk cId="2456682894" sldId="272"/>
            <ac:graphicFrameMk id="18" creationId="{F5BCFB13-75E3-4294-B983-1446E41D3B2A}"/>
          </ac:graphicFrameMkLst>
        </pc:graphicFrameChg>
        <pc:picChg chg="add mod ord">
          <ac:chgData name="Zhang Hongtao" userId="2b01e36f05d3aa40" providerId="LiveId" clId="{F6E8011D-FE98-4433-8D31-3B31917ED77E}" dt="2019-07-01T19:06:08.668" v="1082" actId="1076"/>
          <ac:picMkLst>
            <pc:docMk/>
            <pc:sldMk cId="2456682894" sldId="272"/>
            <ac:picMk id="4" creationId="{10F0F669-747B-48A2-8FBB-B7537A5CA502}"/>
          </ac:picMkLst>
        </pc:picChg>
        <pc:cxnChg chg="del">
          <ac:chgData name="Zhang Hongtao" userId="2b01e36f05d3aa40" providerId="LiveId" clId="{F6E8011D-FE98-4433-8D31-3B31917ED77E}" dt="2019-07-01T11:56:15.815" v="464" actId="478"/>
          <ac:cxnSpMkLst>
            <pc:docMk/>
            <pc:sldMk cId="2456682894" sldId="272"/>
            <ac:cxnSpMk id="14" creationId="{0863B280-1EBA-4B66-9DD8-9DBD428A09DC}"/>
          </ac:cxnSpMkLst>
        </pc:cxnChg>
        <pc:cxnChg chg="del">
          <ac:chgData name="Zhang Hongtao" userId="2b01e36f05d3aa40" providerId="LiveId" clId="{F6E8011D-FE98-4433-8D31-3B31917ED77E}" dt="2019-07-01T11:56:15.815" v="464" actId="478"/>
          <ac:cxnSpMkLst>
            <pc:docMk/>
            <pc:sldMk cId="2456682894" sldId="272"/>
            <ac:cxnSpMk id="15" creationId="{BEFA03DE-C3E2-41B0-8085-EB71F79963B9}"/>
          </ac:cxnSpMkLst>
        </pc:cxnChg>
      </pc:sldChg>
      <pc:sldChg chg="delSp modSp add">
        <pc:chgData name="Zhang Hongtao" userId="2b01e36f05d3aa40" providerId="LiveId" clId="{F6E8011D-FE98-4433-8D31-3B31917ED77E}" dt="2019-07-01T18:07:38.224" v="784" actId="1036"/>
        <pc:sldMkLst>
          <pc:docMk/>
          <pc:sldMk cId="820435737" sldId="273"/>
        </pc:sldMkLst>
        <pc:picChg chg="del">
          <ac:chgData name="Zhang Hongtao" userId="2b01e36f05d3aa40" providerId="LiveId" clId="{F6E8011D-FE98-4433-8D31-3B31917ED77E}" dt="2019-07-01T18:03:35.820" v="778" actId="478"/>
          <ac:picMkLst>
            <pc:docMk/>
            <pc:sldMk cId="820435737" sldId="273"/>
            <ac:picMk id="2" creationId="{67C439A2-5F21-409F-A027-37FBC15E3AC1}"/>
          </ac:picMkLst>
        </pc:picChg>
        <pc:picChg chg="mod">
          <ac:chgData name="Zhang Hongtao" userId="2b01e36f05d3aa40" providerId="LiveId" clId="{F6E8011D-FE98-4433-8D31-3B31917ED77E}" dt="2019-07-01T18:07:38.224" v="784" actId="1036"/>
          <ac:picMkLst>
            <pc:docMk/>
            <pc:sldMk cId="820435737" sldId="273"/>
            <ac:picMk id="3" creationId="{BC935C04-A8A8-4445-AD7D-130EFB1CA712}"/>
          </ac:picMkLst>
        </pc:picChg>
      </pc:sldChg>
      <pc:sldChg chg="add ord">
        <pc:chgData name="Zhang Hongtao" userId="2b01e36f05d3aa40" providerId="LiveId" clId="{F6E8011D-FE98-4433-8D31-3B31917ED77E}" dt="2019-07-01T18:11:13.084" v="837"/>
        <pc:sldMkLst>
          <pc:docMk/>
          <pc:sldMk cId="1643736566" sldId="274"/>
        </pc:sldMkLst>
      </pc:sldChg>
    </pc:docChg>
  </pc:docChgLst>
  <pc:docChgLst>
    <pc:chgData name="Zhang Hongtao" userId="2b01e36f05d3aa40" providerId="LiveId" clId="{A511778E-A710-429F-86D0-D38394E52536}"/>
    <pc:docChg chg="undo redo custSel modSld">
      <pc:chgData name="Zhang Hongtao" userId="2b01e36f05d3aa40" providerId="LiveId" clId="{A511778E-A710-429F-86D0-D38394E52536}" dt="2019-06-30T17:44:28.294" v="240" actId="478"/>
      <pc:docMkLst>
        <pc:docMk/>
      </pc:docMkLst>
      <pc:sldChg chg="modSp">
        <pc:chgData name="Zhang Hongtao" userId="2b01e36f05d3aa40" providerId="LiveId" clId="{A511778E-A710-429F-86D0-D38394E52536}" dt="2019-06-30T17:28:19.646" v="27" actId="20577"/>
        <pc:sldMkLst>
          <pc:docMk/>
          <pc:sldMk cId="0" sldId="256"/>
        </pc:sldMkLst>
        <pc:spChg chg="mod">
          <ac:chgData name="Zhang Hongtao" userId="2b01e36f05d3aa40" providerId="LiveId" clId="{A511778E-A710-429F-86D0-D38394E52536}" dt="2019-06-30T17:28:19.646" v="27" actId="20577"/>
          <ac:spMkLst>
            <pc:docMk/>
            <pc:sldMk cId="0" sldId="256"/>
            <ac:spMk id="43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39:56.046" v="172"/>
        <pc:sldMkLst>
          <pc:docMk/>
          <pc:sldMk cId="0" sldId="257"/>
        </pc:sldMkLst>
        <pc:spChg chg="mod">
          <ac:chgData name="Zhang Hongtao" userId="2b01e36f05d3aa40" providerId="LiveId" clId="{A511778E-A710-429F-86D0-D38394E52536}" dt="2019-06-30T17:39:56.046" v="172"/>
          <ac:spMkLst>
            <pc:docMk/>
            <pc:sldMk cId="0" sldId="257"/>
            <ac:spMk id="50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39:56.046" v="172"/>
        <pc:sldMkLst>
          <pc:docMk/>
          <pc:sldMk cId="0" sldId="258"/>
        </pc:sldMkLst>
        <pc:spChg chg="mod">
          <ac:chgData name="Zhang Hongtao" userId="2b01e36f05d3aa40" providerId="LiveId" clId="{A511778E-A710-429F-86D0-D38394E52536}" dt="2019-06-30T17:39:56.046" v="172"/>
          <ac:spMkLst>
            <pc:docMk/>
            <pc:sldMk cId="0" sldId="258"/>
            <ac:spMk id="59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39:56.046" v="172"/>
        <pc:sldMkLst>
          <pc:docMk/>
          <pc:sldMk cId="0" sldId="259"/>
        </pc:sldMkLst>
        <pc:spChg chg="mod">
          <ac:chgData name="Zhang Hongtao" userId="2b01e36f05d3aa40" providerId="LiveId" clId="{A511778E-A710-429F-86D0-D38394E52536}" dt="2019-06-30T17:39:56.046" v="172"/>
          <ac:spMkLst>
            <pc:docMk/>
            <pc:sldMk cId="0" sldId="259"/>
            <ac:spMk id="67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39:56.046" v="172"/>
        <pc:sldMkLst>
          <pc:docMk/>
          <pc:sldMk cId="0" sldId="260"/>
        </pc:sldMkLst>
        <pc:spChg chg="mod">
          <ac:chgData name="Zhang Hongtao" userId="2b01e36f05d3aa40" providerId="LiveId" clId="{A511778E-A710-429F-86D0-D38394E52536}" dt="2019-06-30T17:39:56.046" v="172"/>
          <ac:spMkLst>
            <pc:docMk/>
            <pc:sldMk cId="0" sldId="260"/>
            <ac:spMk id="75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40:56.298" v="217"/>
        <pc:sldMkLst>
          <pc:docMk/>
          <pc:sldMk cId="0" sldId="262"/>
        </pc:sldMkLst>
        <pc:spChg chg="mod">
          <ac:chgData name="Zhang Hongtao" userId="2b01e36f05d3aa40" providerId="LiveId" clId="{A511778E-A710-429F-86D0-D38394E52536}" dt="2019-06-30T17:40:56.298" v="217"/>
          <ac:spMkLst>
            <pc:docMk/>
            <pc:sldMk cId="0" sldId="262"/>
            <ac:spMk id="113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41:00.056" v="218"/>
        <pc:sldMkLst>
          <pc:docMk/>
          <pc:sldMk cId="0" sldId="263"/>
        </pc:sldMkLst>
        <pc:spChg chg="mod">
          <ac:chgData name="Zhang Hongtao" userId="2b01e36f05d3aa40" providerId="LiveId" clId="{A511778E-A710-429F-86D0-D38394E52536}" dt="2019-06-30T17:41:00.056" v="218"/>
          <ac:spMkLst>
            <pc:docMk/>
            <pc:sldMk cId="0" sldId="263"/>
            <ac:spMk id="130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42:16.317" v="222"/>
        <pc:sldMkLst>
          <pc:docMk/>
          <pc:sldMk cId="0" sldId="264"/>
        </pc:sldMkLst>
        <pc:spChg chg="mod">
          <ac:chgData name="Zhang Hongtao" userId="2b01e36f05d3aa40" providerId="LiveId" clId="{A511778E-A710-429F-86D0-D38394E52536}" dt="2019-06-30T17:42:16.317" v="222"/>
          <ac:spMkLst>
            <pc:docMk/>
            <pc:sldMk cId="0" sldId="264"/>
            <ac:spMk id="138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42:04.139" v="220"/>
        <pc:sldMkLst>
          <pc:docMk/>
          <pc:sldMk cId="0" sldId="265"/>
        </pc:sldMkLst>
        <pc:spChg chg="mod">
          <ac:chgData name="Zhang Hongtao" userId="2b01e36f05d3aa40" providerId="LiveId" clId="{A511778E-A710-429F-86D0-D38394E52536}" dt="2019-06-30T17:42:04.139" v="220"/>
          <ac:spMkLst>
            <pc:docMk/>
            <pc:sldMk cId="0" sldId="265"/>
            <ac:spMk id="146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42:11.195" v="221"/>
        <pc:sldMkLst>
          <pc:docMk/>
          <pc:sldMk cId="0" sldId="266"/>
        </pc:sldMkLst>
        <pc:spChg chg="mod">
          <ac:chgData name="Zhang Hongtao" userId="2b01e36f05d3aa40" providerId="LiveId" clId="{A511778E-A710-429F-86D0-D38394E52536}" dt="2019-06-30T17:42:11.195" v="221"/>
          <ac:spMkLst>
            <pc:docMk/>
            <pc:sldMk cId="0" sldId="266"/>
            <ac:spMk id="171" creationId="{00000000-0000-0000-0000-000000000000}"/>
          </ac:spMkLst>
        </pc:spChg>
      </pc:sldChg>
      <pc:sldChg chg="modSp">
        <pc:chgData name="Zhang Hongtao" userId="2b01e36f05d3aa40" providerId="LiveId" clId="{A511778E-A710-429F-86D0-D38394E52536}" dt="2019-06-30T17:42:34.167" v="223"/>
        <pc:sldMkLst>
          <pc:docMk/>
          <pc:sldMk cId="0" sldId="267"/>
        </pc:sldMkLst>
        <pc:spChg chg="mod">
          <ac:chgData name="Zhang Hongtao" userId="2b01e36f05d3aa40" providerId="LiveId" clId="{A511778E-A710-429F-86D0-D38394E52536}" dt="2019-06-30T17:42:34.167" v="223"/>
          <ac:spMkLst>
            <pc:docMk/>
            <pc:sldMk cId="0" sldId="267"/>
            <ac:spMk id="179" creationId="{00000000-0000-0000-0000-000000000000}"/>
          </ac:spMkLst>
        </pc:spChg>
      </pc:sldChg>
      <pc:sldChg chg="delSp modSp">
        <pc:chgData name="Zhang Hongtao" userId="2b01e36f05d3aa40" providerId="LiveId" clId="{A511778E-A710-429F-86D0-D38394E52536}" dt="2019-06-30T17:44:12.584" v="235" actId="478"/>
        <pc:sldMkLst>
          <pc:docMk/>
          <pc:sldMk cId="0" sldId="268"/>
        </pc:sldMkLst>
        <pc:spChg chg="mod">
          <ac:chgData name="Zhang Hongtao" userId="2b01e36f05d3aa40" providerId="LiveId" clId="{A511778E-A710-429F-86D0-D38394E52536}" dt="2019-06-30T17:43:48.575" v="226"/>
          <ac:spMkLst>
            <pc:docMk/>
            <pc:sldMk cId="0" sldId="268"/>
            <ac:spMk id="191" creationId="{00000000-0000-0000-0000-000000000000}"/>
          </ac:spMkLst>
        </pc:spChg>
        <pc:spChg chg="mod">
          <ac:chgData name="Zhang Hongtao" userId="2b01e36f05d3aa40" providerId="LiveId" clId="{A511778E-A710-429F-86D0-D38394E52536}" dt="2019-06-30T17:44:06.561" v="230" actId="20577"/>
          <ac:spMkLst>
            <pc:docMk/>
            <pc:sldMk cId="0" sldId="268"/>
            <ac:spMk id="193" creationId="{00000000-0000-0000-0000-000000000000}"/>
          </ac:spMkLst>
        </pc:spChg>
        <pc:picChg chg="del">
          <ac:chgData name="Zhang Hongtao" userId="2b01e36f05d3aa40" providerId="LiveId" clId="{A511778E-A710-429F-86D0-D38394E52536}" dt="2019-06-30T17:43:56.087" v="227" actId="478"/>
          <ac:picMkLst>
            <pc:docMk/>
            <pc:sldMk cId="0" sldId="268"/>
            <ac:picMk id="192" creationId="{00000000-0000-0000-0000-000000000000}"/>
          </ac:picMkLst>
        </pc:picChg>
        <pc:cxnChg chg="del">
          <ac:chgData name="Zhang Hongtao" userId="2b01e36f05d3aa40" providerId="LiveId" clId="{A511778E-A710-429F-86D0-D38394E52536}" dt="2019-06-30T17:44:12.584" v="235" actId="478"/>
          <ac:cxnSpMkLst>
            <pc:docMk/>
            <pc:sldMk cId="0" sldId="268"/>
            <ac:cxnSpMk id="194" creationId="{00000000-0000-0000-0000-000000000000}"/>
          </ac:cxnSpMkLst>
        </pc:cxnChg>
        <pc:cxnChg chg="del">
          <ac:chgData name="Zhang Hongtao" userId="2b01e36f05d3aa40" providerId="LiveId" clId="{A511778E-A710-429F-86D0-D38394E52536}" dt="2019-06-30T17:44:12.065" v="234" actId="478"/>
          <ac:cxnSpMkLst>
            <pc:docMk/>
            <pc:sldMk cId="0" sldId="268"/>
            <ac:cxnSpMk id="195" creationId="{00000000-0000-0000-0000-000000000000}"/>
          </ac:cxnSpMkLst>
        </pc:cxnChg>
        <pc:cxnChg chg="del">
          <ac:chgData name="Zhang Hongtao" userId="2b01e36f05d3aa40" providerId="LiveId" clId="{A511778E-A710-429F-86D0-D38394E52536}" dt="2019-06-30T17:44:11.010" v="233" actId="478"/>
          <ac:cxnSpMkLst>
            <pc:docMk/>
            <pc:sldMk cId="0" sldId="268"/>
            <ac:cxnSpMk id="196" creationId="{00000000-0000-0000-0000-000000000000}"/>
          </ac:cxnSpMkLst>
        </pc:cxnChg>
        <pc:cxnChg chg="del">
          <ac:chgData name="Zhang Hongtao" userId="2b01e36f05d3aa40" providerId="LiveId" clId="{A511778E-A710-429F-86D0-D38394E52536}" dt="2019-06-30T17:44:10.525" v="232" actId="478"/>
          <ac:cxnSpMkLst>
            <pc:docMk/>
            <pc:sldMk cId="0" sldId="268"/>
            <ac:cxnSpMk id="197" creationId="{00000000-0000-0000-0000-000000000000}"/>
          </ac:cxnSpMkLst>
        </pc:cxnChg>
        <pc:cxnChg chg="del">
          <ac:chgData name="Zhang Hongtao" userId="2b01e36f05d3aa40" providerId="LiveId" clId="{A511778E-A710-429F-86D0-D38394E52536}" dt="2019-06-30T17:44:09.303" v="231" actId="478"/>
          <ac:cxnSpMkLst>
            <pc:docMk/>
            <pc:sldMk cId="0" sldId="268"/>
            <ac:cxnSpMk id="198" creationId="{00000000-0000-0000-0000-000000000000}"/>
          </ac:cxnSpMkLst>
        </pc:cxnChg>
      </pc:sldChg>
      <pc:sldChg chg="delSp modSp">
        <pc:chgData name="Zhang Hongtao" userId="2b01e36f05d3aa40" providerId="LiveId" clId="{A511778E-A710-429F-86D0-D38394E52536}" dt="2019-06-30T17:44:28.294" v="240" actId="478"/>
        <pc:sldMkLst>
          <pc:docMk/>
          <pc:sldMk cId="0" sldId="269"/>
        </pc:sldMkLst>
        <pc:spChg chg="mod">
          <ac:chgData name="Zhang Hongtao" userId="2b01e36f05d3aa40" providerId="LiveId" clId="{A511778E-A710-429F-86D0-D38394E52536}" dt="2019-06-30T17:43:44.315" v="225"/>
          <ac:spMkLst>
            <pc:docMk/>
            <pc:sldMk cId="0" sldId="269"/>
            <ac:spMk id="204" creationId="{00000000-0000-0000-0000-000000000000}"/>
          </ac:spMkLst>
        </pc:spChg>
        <pc:spChg chg="del">
          <ac:chgData name="Zhang Hongtao" userId="2b01e36f05d3aa40" providerId="LiveId" clId="{A511778E-A710-429F-86D0-D38394E52536}" dt="2019-06-30T17:44:25.687" v="237" actId="478"/>
          <ac:spMkLst>
            <pc:docMk/>
            <pc:sldMk cId="0" sldId="269"/>
            <ac:spMk id="206" creationId="{00000000-0000-0000-0000-000000000000}"/>
          </ac:spMkLst>
        </pc:spChg>
        <pc:spChg chg="del">
          <ac:chgData name="Zhang Hongtao" userId="2b01e36f05d3aa40" providerId="LiveId" clId="{A511778E-A710-429F-86D0-D38394E52536}" dt="2019-06-30T17:44:25.687" v="237" actId="478"/>
          <ac:spMkLst>
            <pc:docMk/>
            <pc:sldMk cId="0" sldId="269"/>
            <ac:spMk id="207" creationId="{00000000-0000-0000-0000-000000000000}"/>
          </ac:spMkLst>
        </pc:spChg>
        <pc:spChg chg="del">
          <ac:chgData name="Zhang Hongtao" userId="2b01e36f05d3aa40" providerId="LiveId" clId="{A511778E-A710-429F-86D0-D38394E52536}" dt="2019-06-30T17:44:25.687" v="237" actId="478"/>
          <ac:spMkLst>
            <pc:docMk/>
            <pc:sldMk cId="0" sldId="269"/>
            <ac:spMk id="208" creationId="{00000000-0000-0000-0000-000000000000}"/>
          </ac:spMkLst>
        </pc:spChg>
        <pc:spChg chg="del">
          <ac:chgData name="Zhang Hongtao" userId="2b01e36f05d3aa40" providerId="LiveId" clId="{A511778E-A710-429F-86D0-D38394E52536}" dt="2019-06-30T17:44:25.687" v="237" actId="478"/>
          <ac:spMkLst>
            <pc:docMk/>
            <pc:sldMk cId="0" sldId="269"/>
            <ac:spMk id="211" creationId="{00000000-0000-0000-0000-000000000000}"/>
          </ac:spMkLst>
        </pc:spChg>
        <pc:spChg chg="del">
          <ac:chgData name="Zhang Hongtao" userId="2b01e36f05d3aa40" providerId="LiveId" clId="{A511778E-A710-429F-86D0-D38394E52536}" dt="2019-06-30T17:44:25.687" v="237" actId="478"/>
          <ac:spMkLst>
            <pc:docMk/>
            <pc:sldMk cId="0" sldId="269"/>
            <ac:spMk id="214" creationId="{00000000-0000-0000-0000-000000000000}"/>
          </ac:spMkLst>
        </pc:spChg>
        <pc:spChg chg="del mod">
          <ac:chgData name="Zhang Hongtao" userId="2b01e36f05d3aa40" providerId="LiveId" clId="{A511778E-A710-429F-86D0-D38394E52536}" dt="2019-06-30T17:44:28.294" v="240" actId="478"/>
          <ac:spMkLst>
            <pc:docMk/>
            <pc:sldMk cId="0" sldId="269"/>
            <ac:spMk id="215" creationId="{00000000-0000-0000-0000-000000000000}"/>
          </ac:spMkLst>
        </pc:spChg>
        <pc:spChg chg="del">
          <ac:chgData name="Zhang Hongtao" userId="2b01e36f05d3aa40" providerId="LiveId" clId="{A511778E-A710-429F-86D0-D38394E52536}" dt="2019-06-30T17:44:25.687" v="237" actId="478"/>
          <ac:spMkLst>
            <pc:docMk/>
            <pc:sldMk cId="0" sldId="269"/>
            <ac:spMk id="216" creationId="{00000000-0000-0000-0000-000000000000}"/>
          </ac:spMkLst>
        </pc:spChg>
        <pc:spChg chg="del">
          <ac:chgData name="Zhang Hongtao" userId="2b01e36f05d3aa40" providerId="LiveId" clId="{A511778E-A710-429F-86D0-D38394E52536}" dt="2019-06-30T17:44:26.807" v="238" actId="478"/>
          <ac:spMkLst>
            <pc:docMk/>
            <pc:sldMk cId="0" sldId="269"/>
            <ac:spMk id="218" creationId="{00000000-0000-0000-0000-000000000000}"/>
          </ac:spMkLst>
        </pc:spChg>
        <pc:picChg chg="del">
          <ac:chgData name="Zhang Hongtao" userId="2b01e36f05d3aa40" providerId="LiveId" clId="{A511778E-A710-429F-86D0-D38394E52536}" dt="2019-06-30T17:44:16.865" v="236" actId="478"/>
          <ac:picMkLst>
            <pc:docMk/>
            <pc:sldMk cId="0" sldId="269"/>
            <ac:picMk id="205" creationId="{00000000-0000-0000-0000-000000000000}"/>
          </ac:picMkLst>
        </pc:picChg>
        <pc:cxnChg chg="del mod">
          <ac:chgData name="Zhang Hongtao" userId="2b01e36f05d3aa40" providerId="LiveId" clId="{A511778E-A710-429F-86D0-D38394E52536}" dt="2019-06-30T17:44:25.687" v="237" actId="478"/>
          <ac:cxnSpMkLst>
            <pc:docMk/>
            <pc:sldMk cId="0" sldId="269"/>
            <ac:cxnSpMk id="209" creationId="{00000000-0000-0000-0000-000000000000}"/>
          </ac:cxnSpMkLst>
        </pc:cxnChg>
        <pc:cxnChg chg="del mod">
          <ac:chgData name="Zhang Hongtao" userId="2b01e36f05d3aa40" providerId="LiveId" clId="{A511778E-A710-429F-86D0-D38394E52536}" dt="2019-06-30T17:44:25.687" v="237" actId="478"/>
          <ac:cxnSpMkLst>
            <pc:docMk/>
            <pc:sldMk cId="0" sldId="269"/>
            <ac:cxnSpMk id="210" creationId="{00000000-0000-0000-0000-000000000000}"/>
          </ac:cxnSpMkLst>
        </pc:cxnChg>
        <pc:cxnChg chg="del mod">
          <ac:chgData name="Zhang Hongtao" userId="2b01e36f05d3aa40" providerId="LiveId" clId="{A511778E-A710-429F-86D0-D38394E52536}" dt="2019-06-30T17:44:25.687" v="237" actId="478"/>
          <ac:cxnSpMkLst>
            <pc:docMk/>
            <pc:sldMk cId="0" sldId="269"/>
            <ac:cxnSpMk id="212" creationId="{00000000-0000-0000-0000-000000000000}"/>
          </ac:cxnSpMkLst>
        </pc:cxnChg>
        <pc:cxnChg chg="del">
          <ac:chgData name="Zhang Hongtao" userId="2b01e36f05d3aa40" providerId="LiveId" clId="{A511778E-A710-429F-86D0-D38394E52536}" dt="2019-06-30T17:44:25.687" v="237" actId="478"/>
          <ac:cxnSpMkLst>
            <pc:docMk/>
            <pc:sldMk cId="0" sldId="269"/>
            <ac:cxnSpMk id="213" creationId="{00000000-0000-0000-0000-000000000000}"/>
          </ac:cxnSpMkLst>
        </pc:cxnChg>
        <pc:cxnChg chg="del mod">
          <ac:chgData name="Zhang Hongtao" userId="2b01e36f05d3aa40" providerId="LiveId" clId="{A511778E-A710-429F-86D0-D38394E52536}" dt="2019-06-30T17:44:25.687" v="237" actId="478"/>
          <ac:cxnSpMkLst>
            <pc:docMk/>
            <pc:sldMk cId="0" sldId="269"/>
            <ac:cxnSpMk id="217" creationId="{00000000-0000-0000-0000-000000000000}"/>
          </ac:cxnSpMkLst>
        </pc:cxnChg>
        <pc:cxnChg chg="del mod">
          <ac:chgData name="Zhang Hongtao" userId="2b01e36f05d3aa40" providerId="LiveId" clId="{A511778E-A710-429F-86D0-D38394E52536}" dt="2019-06-30T17:44:25.687" v="237" actId="478"/>
          <ac:cxnSpMkLst>
            <pc:docMk/>
            <pc:sldMk cId="0" sldId="269"/>
            <ac:cxnSpMk id="219" creationId="{00000000-0000-0000-0000-000000000000}"/>
          </ac:cxnSpMkLst>
        </pc:cxnChg>
        <pc:cxnChg chg="del mod">
          <ac:chgData name="Zhang Hongtao" userId="2b01e36f05d3aa40" providerId="LiveId" clId="{A511778E-A710-429F-86D0-D38394E52536}" dt="2019-06-30T17:44:25.687" v="237" actId="478"/>
          <ac:cxnSpMkLst>
            <pc:docMk/>
            <pc:sldMk cId="0" sldId="269"/>
            <ac:cxnSpMk id="220" creationId="{00000000-0000-0000-0000-000000000000}"/>
          </ac:cxnSpMkLst>
        </pc:cxnChg>
        <pc:cxnChg chg="del">
          <ac:chgData name="Zhang Hongtao" userId="2b01e36f05d3aa40" providerId="LiveId" clId="{A511778E-A710-429F-86D0-D38394E52536}" dt="2019-06-30T17:44:25.687" v="237" actId="478"/>
          <ac:cxnSpMkLst>
            <pc:docMk/>
            <pc:sldMk cId="0" sldId="269"/>
            <ac:cxnSpMk id="221" creationId="{00000000-0000-0000-0000-000000000000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" name="Google Shape;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a5d7b79f0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g5a5d7b79f0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a6454541c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g5a6454541c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a6454541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g5a6454541c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a5d7b79f0_2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a5d7b79f0_2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a5d7b79f0_2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a5d7b79f0_2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4437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a5d7b79f0_2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a5d7b79f0_2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a5d7b79f0_2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a5d7b79f0_2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0501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a5d7b79f0_2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a5d7b79f0_2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25686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a5d7b79f0_2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a5d7b79f0_2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2119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8520143c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8520143c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" name="Google Shape;4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8520143c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8520143c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22721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a5d7b79f0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a5d7b79f0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8520143c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8520143c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524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a5d7b79f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g5a5d7b79f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a5d7b79f0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5a5d7b79f0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a5d7b79f0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5a5d7b79f0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349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a5d7b79f0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5a5d7b79f0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a5d7b79f0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5a5d7b79f0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79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a5d7b79f0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5a5d7b79f0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1991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ctrTitle"/>
          </p:nvPr>
        </p:nvSpPr>
        <p:spPr>
          <a:xfrm>
            <a:off x="0" y="1660650"/>
            <a:ext cx="9144000" cy="911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dirty="0">
                <a:solidFill>
                  <a:srgbClr val="FFFFFF"/>
                </a:solidFill>
              </a:rPr>
              <a:t>Parking Team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3" name="Google Shape;43;p1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b="1" dirty="0">
                <a:solidFill>
                  <a:srgbClr val="000000"/>
                </a:solidFill>
              </a:rPr>
              <a:t>Sensor Data Fusion</a:t>
            </a:r>
            <a:endParaRPr b="1" dirty="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dirty="0">
                <a:solidFill>
                  <a:srgbClr val="000000"/>
                </a:solidFill>
              </a:rPr>
              <a:t>July 4, 19</a:t>
            </a:r>
            <a:endParaRPr dirty="0">
              <a:solidFill>
                <a:srgbClr val="000000"/>
              </a:solidFill>
            </a:endParaRPr>
          </a:p>
        </p:txBody>
      </p:sp>
      <p:pic>
        <p:nvPicPr>
          <p:cNvPr id="44" name="Google Shape;44;p10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2432450" cy="1225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7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CN" sz="2400" dirty="0">
                <a:solidFill>
                  <a:srgbClr val="FFFFFF"/>
                </a:solidFill>
              </a:rPr>
              <a:t>Data Fusion Architecture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32" name="Google Shape;132;p17"/>
          <p:cNvSpPr txBox="1"/>
          <p:nvPr/>
        </p:nvSpPr>
        <p:spPr>
          <a:xfrm>
            <a:off x="847050" y="716075"/>
            <a:ext cx="73608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endParaRPr sz="2000" dirty="0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8366AD9-D28A-4316-8B22-3BB4BBBD6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050" y="716075"/>
            <a:ext cx="7115636" cy="429313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8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8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CN" sz="2400" dirty="0">
                <a:solidFill>
                  <a:srgbClr val="FFFFFF"/>
                </a:solidFill>
              </a:rPr>
              <a:t>Sensor Fusion Functions</a:t>
            </a:r>
          </a:p>
        </p:txBody>
      </p:sp>
      <p:sp>
        <p:nvSpPr>
          <p:cNvPr id="139" name="Google Shape;13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40" name="Google Shape;140;p18"/>
          <p:cNvSpPr txBox="1"/>
          <p:nvPr/>
        </p:nvSpPr>
        <p:spPr>
          <a:xfrm>
            <a:off x="847050" y="716075"/>
            <a:ext cx="73608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>
              <a:lnSpc>
                <a:spcPct val="200000"/>
              </a:lnSpc>
              <a:buSzPts val="2000"/>
            </a:pPr>
            <a:r>
              <a:rPr lang="en-US" sz="2000" dirty="0"/>
              <a:t>• By splitting Sensor Data Fusion into these subtasks, they can be studied individually</a:t>
            </a:r>
          </a:p>
          <a:p>
            <a:pPr marL="101600" lvl="0">
              <a:lnSpc>
                <a:spcPct val="200000"/>
              </a:lnSpc>
              <a:buSzPts val="2000"/>
            </a:pPr>
            <a:r>
              <a:rPr lang="en-US" sz="2000" dirty="0"/>
              <a:t>• Data Fusion functions include: </a:t>
            </a:r>
          </a:p>
          <a:p>
            <a:pPr marL="101600" lvl="0">
              <a:lnSpc>
                <a:spcPct val="200000"/>
              </a:lnSpc>
              <a:buSzPts val="2000"/>
            </a:pPr>
            <a:r>
              <a:rPr lang="en-US" sz="2000" dirty="0"/>
              <a:t>Data Alignment, Data Association, State estimation</a:t>
            </a:r>
            <a:endParaRPr sz="2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30FE614-FF8C-438C-844A-65EFF4C9E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2377" y="3230957"/>
            <a:ext cx="4853354" cy="159623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9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dirty="0">
                <a:solidFill>
                  <a:srgbClr val="FFFFFF"/>
                </a:solidFill>
              </a:rPr>
              <a:t>Sensor Fusion Functions</a:t>
            </a:r>
          </a:p>
        </p:txBody>
      </p:sp>
      <p:sp>
        <p:nvSpPr>
          <p:cNvPr id="147" name="Google Shape;14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48" name="Google Shape;148;p19"/>
          <p:cNvSpPr txBox="1"/>
          <p:nvPr/>
        </p:nvSpPr>
        <p:spPr>
          <a:xfrm>
            <a:off x="122842" y="716075"/>
            <a:ext cx="5179436" cy="3947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>
              <a:lnSpc>
                <a:spcPct val="200000"/>
              </a:lnSpc>
              <a:buSzPts val="2000"/>
              <a:buChar char="●"/>
            </a:pPr>
            <a:r>
              <a:rPr lang="en-US" sz="2000" dirty="0"/>
              <a:t>Data Alignment</a:t>
            </a:r>
          </a:p>
          <a:p>
            <a:pPr marL="101600" lvl="0">
              <a:lnSpc>
                <a:spcPct val="200000"/>
              </a:lnSpc>
              <a:buSzPts val="2000"/>
            </a:pPr>
            <a:r>
              <a:rPr lang="en-US" altLang="zh-CN" sz="2000" dirty="0"/>
              <a:t>• </a:t>
            </a:r>
            <a:r>
              <a:rPr lang="en-US" sz="2000" dirty="0"/>
              <a:t>Detect temporal differences</a:t>
            </a:r>
          </a:p>
          <a:p>
            <a:pPr marL="101600" lvl="0">
              <a:lnSpc>
                <a:spcPct val="200000"/>
              </a:lnSpc>
              <a:buSzPts val="2000"/>
            </a:pPr>
            <a:r>
              <a:rPr lang="en-US" altLang="zh-CN" sz="2000" dirty="0"/>
              <a:t>• A</a:t>
            </a:r>
            <a:r>
              <a:rPr lang="en-US" sz="2000" dirty="0"/>
              <a:t>djust the collected data </a:t>
            </a:r>
          </a:p>
          <a:p>
            <a:pPr marL="101600" lvl="0">
              <a:lnSpc>
                <a:spcPct val="200000"/>
              </a:lnSpc>
              <a:buSzPts val="2000"/>
            </a:pPr>
            <a:r>
              <a:rPr lang="en-US" sz="2000" dirty="0"/>
              <a:t>• Synchronize using shared time.</a:t>
            </a:r>
          </a:p>
          <a:p>
            <a:pPr marL="101600" lvl="0">
              <a:lnSpc>
                <a:spcPct val="200000"/>
              </a:lnSpc>
              <a:buSzPts val="2000"/>
            </a:pPr>
            <a:r>
              <a:rPr lang="en-US" sz="2000" dirty="0"/>
              <a:t>• Synchronize via communication protocol.</a:t>
            </a:r>
          </a:p>
          <a:p>
            <a:pPr marL="457200" lvl="0" indent="-355600">
              <a:lnSpc>
                <a:spcPct val="200000"/>
              </a:lnSpc>
              <a:buSzPts val="2000"/>
              <a:buChar char="●"/>
            </a:pPr>
            <a:endParaRPr sz="2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D63659B-F552-4BD6-8E24-FFD45A015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7338" y="882289"/>
            <a:ext cx="4046662" cy="384058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0F9857D-AD81-4D93-AEBA-C752A77E8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479" y="1819790"/>
            <a:ext cx="6496083" cy="3157751"/>
          </a:xfrm>
          <a:prstGeom prst="rect">
            <a:avLst/>
          </a:prstGeom>
        </p:spPr>
      </p:pic>
      <p:sp>
        <p:nvSpPr>
          <p:cNvPr id="170" name="Google Shape;17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sz="2400" dirty="0">
                <a:solidFill>
                  <a:srgbClr val="FFFFFF"/>
                </a:solidFill>
              </a:rPr>
              <a:t>Sensor Fusion Functions</a:t>
            </a:r>
          </a:p>
        </p:txBody>
      </p:sp>
      <p:sp>
        <p:nvSpPr>
          <p:cNvPr id="6" name="Google Shape;148;p19">
            <a:extLst>
              <a:ext uri="{FF2B5EF4-FFF2-40B4-BE49-F238E27FC236}">
                <a16:creationId xmlns:a16="http://schemas.microsoft.com/office/drawing/2014/main" id="{4ED68786-35A6-44AB-B43D-19BE99C46BEE}"/>
              </a:ext>
            </a:extLst>
          </p:cNvPr>
          <p:cNvSpPr txBox="1"/>
          <p:nvPr/>
        </p:nvSpPr>
        <p:spPr>
          <a:xfrm>
            <a:off x="304124" y="716075"/>
            <a:ext cx="8578613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>
              <a:lnSpc>
                <a:spcPct val="200000"/>
              </a:lnSpc>
              <a:buSzPts val="2000"/>
              <a:buChar char="●"/>
            </a:pPr>
            <a:r>
              <a:rPr lang="en-US" sz="2000" dirty="0"/>
              <a:t>Data Association</a:t>
            </a:r>
          </a:p>
          <a:p>
            <a:pPr marL="457200" lvl="0" indent="-355600">
              <a:lnSpc>
                <a:spcPct val="200000"/>
              </a:lnSpc>
              <a:buSzPts val="2000"/>
              <a:buChar char="●"/>
            </a:pPr>
            <a:r>
              <a:rPr lang="en-US" sz="1800" dirty="0"/>
              <a:t>Clustering: Nearest Neighbors and K-Means, Probabilistic Data Association </a:t>
            </a:r>
            <a:endParaRPr sz="1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0C4B4AF-8D9E-4293-9008-D008863D9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908" y="1240676"/>
            <a:ext cx="5630522" cy="3834319"/>
          </a:xfrm>
          <a:prstGeom prst="rect">
            <a:avLst/>
          </a:prstGeom>
        </p:spPr>
      </p:pic>
      <p:sp>
        <p:nvSpPr>
          <p:cNvPr id="178" name="Google Shape;17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altLang="zh-CN" sz="2400" dirty="0">
                <a:solidFill>
                  <a:srgbClr val="FFFFFF"/>
                </a:solidFill>
              </a:rPr>
              <a:t>Sensor Fusion Functions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81" name="Google Shape;181;p21"/>
          <p:cNvSpPr txBox="1"/>
          <p:nvPr/>
        </p:nvSpPr>
        <p:spPr>
          <a:xfrm>
            <a:off x="5780975" y="3489100"/>
            <a:ext cx="50301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48;p19">
            <a:extLst>
              <a:ext uri="{FF2B5EF4-FFF2-40B4-BE49-F238E27FC236}">
                <a16:creationId xmlns:a16="http://schemas.microsoft.com/office/drawing/2014/main" id="{D8514FE7-8A39-4499-AE04-752669F31DBA}"/>
              </a:ext>
            </a:extLst>
          </p:cNvPr>
          <p:cNvSpPr txBox="1"/>
          <p:nvPr/>
        </p:nvSpPr>
        <p:spPr>
          <a:xfrm>
            <a:off x="847050" y="716075"/>
            <a:ext cx="73608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>
              <a:lnSpc>
                <a:spcPct val="200000"/>
              </a:lnSpc>
              <a:buSzPts val="2000"/>
              <a:buChar char="●"/>
            </a:pPr>
            <a:r>
              <a:rPr lang="en-US" sz="2000" dirty="0"/>
              <a:t>State Estimation Methods</a:t>
            </a:r>
          </a:p>
        </p:txBody>
      </p:sp>
      <p:sp>
        <p:nvSpPr>
          <p:cNvPr id="11" name="Text Box 3">
            <a:extLst>
              <a:ext uri="{FF2B5EF4-FFF2-40B4-BE49-F238E27FC236}">
                <a16:creationId xmlns:a16="http://schemas.microsoft.com/office/drawing/2014/main" id="{4EB5DFE3-7560-4097-B072-666D4AF1AD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524000"/>
            <a:ext cx="208422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zh-CN" sz="2400" dirty="0">
                <a:ea typeface="宋体" panose="02010600030101010101" pitchFamily="2" charset="-122"/>
              </a:rPr>
              <a:t>Kalman Filter:</a:t>
            </a:r>
          </a:p>
        </p:txBody>
      </p:sp>
    </p:spTree>
    <p:extLst>
      <p:ext uri="{BB962C8B-B14F-4D97-AF65-F5344CB8AC3E}">
        <p14:creationId xmlns:p14="http://schemas.microsoft.com/office/powerpoint/2010/main" val="1643736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altLang="zh-CN" sz="2400" dirty="0">
                <a:solidFill>
                  <a:srgbClr val="FFFFFF"/>
                </a:solidFill>
              </a:rPr>
              <a:t>Sensor Fusion Functions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81" name="Google Shape;181;p21"/>
          <p:cNvSpPr txBox="1"/>
          <p:nvPr/>
        </p:nvSpPr>
        <p:spPr>
          <a:xfrm>
            <a:off x="5780975" y="3489100"/>
            <a:ext cx="50301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48;p19">
            <a:extLst>
              <a:ext uri="{FF2B5EF4-FFF2-40B4-BE49-F238E27FC236}">
                <a16:creationId xmlns:a16="http://schemas.microsoft.com/office/drawing/2014/main" id="{D8514FE7-8A39-4499-AE04-752669F31DBA}"/>
              </a:ext>
            </a:extLst>
          </p:cNvPr>
          <p:cNvSpPr txBox="1"/>
          <p:nvPr/>
        </p:nvSpPr>
        <p:spPr>
          <a:xfrm>
            <a:off x="847050" y="716075"/>
            <a:ext cx="73608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>
              <a:lnSpc>
                <a:spcPct val="200000"/>
              </a:lnSpc>
              <a:buSzPts val="2000"/>
              <a:buChar char="●"/>
            </a:pPr>
            <a:r>
              <a:rPr lang="en-US" sz="2000" dirty="0"/>
              <a:t>State Estimation Methods</a:t>
            </a:r>
          </a:p>
        </p:txBody>
      </p:sp>
      <p:sp>
        <p:nvSpPr>
          <p:cNvPr id="11" name="Text Box 3">
            <a:extLst>
              <a:ext uri="{FF2B5EF4-FFF2-40B4-BE49-F238E27FC236}">
                <a16:creationId xmlns:a16="http://schemas.microsoft.com/office/drawing/2014/main" id="{4EB5DFE3-7560-4097-B072-666D4AF1AD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1" y="1524000"/>
            <a:ext cx="7779774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zh-CN" dirty="0">
                <a:ea typeface="宋体" panose="02010600030101010101" pitchFamily="2" charset="-122"/>
              </a:rPr>
              <a:t>A standard Kalman Filter can only handle linear models</a:t>
            </a:r>
          </a:p>
          <a:p>
            <a:pPr>
              <a:spcBef>
                <a:spcPct val="20000"/>
              </a:spcBef>
            </a:pPr>
            <a:r>
              <a:rPr lang="en-US" altLang="zh-CN" dirty="0">
                <a:ea typeface="宋体" panose="02010600030101010101" pitchFamily="2" charset="-122"/>
              </a:rPr>
              <a:t>• Non-linear process and sensor models</a:t>
            </a:r>
            <a:r>
              <a:rPr lang="zh-CN" altLang="en-US" dirty="0">
                <a:ea typeface="宋体" panose="02010600030101010101" pitchFamily="2" charset="-122"/>
              </a:rPr>
              <a:t>：</a:t>
            </a:r>
            <a:endParaRPr lang="en-US" altLang="zh-CN" dirty="0"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dirty="0">
                <a:ea typeface="宋体" panose="02010600030101010101" pitchFamily="2" charset="-122"/>
              </a:rPr>
              <a:t>Extended Kalman Filter (EKF) Unscented Kalman Filter (UKF) </a:t>
            </a:r>
          </a:p>
          <a:p>
            <a:pPr>
              <a:spcBef>
                <a:spcPct val="20000"/>
              </a:spcBef>
            </a:pPr>
            <a:r>
              <a:rPr lang="en-US" altLang="zh-CN" dirty="0">
                <a:ea typeface="宋体" panose="02010600030101010101" pitchFamily="2" charset="-122"/>
              </a:rPr>
              <a:t>• Extended Kalman Filter uses the Jacobian matrix to linearize non-linear functions </a:t>
            </a:r>
          </a:p>
          <a:p>
            <a:pPr>
              <a:spcBef>
                <a:spcPct val="20000"/>
              </a:spcBef>
            </a:pPr>
            <a:r>
              <a:rPr lang="en-US" altLang="zh-CN" dirty="0">
                <a:ea typeface="宋体" panose="02010600030101010101" pitchFamily="2" charset="-122"/>
              </a:rPr>
              <a:t>• Unscented Kalman Filter takes representative points from a Gaussian distribution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altLang="zh-CN" sz="2400" dirty="0">
                <a:solidFill>
                  <a:srgbClr val="FFFFFF"/>
                </a:solidFill>
              </a:rPr>
              <a:t>Sensor Fusion Functions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81" name="Google Shape;181;p21"/>
          <p:cNvSpPr txBox="1"/>
          <p:nvPr/>
        </p:nvSpPr>
        <p:spPr>
          <a:xfrm>
            <a:off x="5780975" y="3489100"/>
            <a:ext cx="50301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屏幕录制 2">
            <a:hlinkClick r:id="" action="ppaction://media"/>
            <a:extLst>
              <a:ext uri="{FF2B5EF4-FFF2-40B4-BE49-F238E27FC236}">
                <a16:creationId xmlns:a16="http://schemas.microsoft.com/office/drawing/2014/main" id="{9C8DD738-6734-40F6-B906-B33868BF71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7575" y="777620"/>
            <a:ext cx="7308850" cy="408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81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屏幕截图&#10;&#10;描述已自动生成">
            <a:extLst>
              <a:ext uri="{FF2B5EF4-FFF2-40B4-BE49-F238E27FC236}">
                <a16:creationId xmlns:a16="http://schemas.microsoft.com/office/drawing/2014/main" id="{10F0F669-747B-48A2-8FBB-B7537A5CA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996" y="1009475"/>
            <a:ext cx="2951014" cy="3619500"/>
          </a:xfrm>
          <a:prstGeom prst="rect">
            <a:avLst/>
          </a:prstGeom>
        </p:spPr>
      </p:pic>
      <p:sp>
        <p:nvSpPr>
          <p:cNvPr id="178" name="Google Shape;17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altLang="zh-CN" sz="2400" dirty="0">
                <a:solidFill>
                  <a:srgbClr val="FFFFFF"/>
                </a:solidFill>
              </a:rPr>
              <a:t>Sensor Fusion Functions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81" name="Google Shape;181;p21"/>
          <p:cNvSpPr txBox="1"/>
          <p:nvPr/>
        </p:nvSpPr>
        <p:spPr>
          <a:xfrm>
            <a:off x="5780975" y="3489100"/>
            <a:ext cx="50301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48;p19">
            <a:extLst>
              <a:ext uri="{FF2B5EF4-FFF2-40B4-BE49-F238E27FC236}">
                <a16:creationId xmlns:a16="http://schemas.microsoft.com/office/drawing/2014/main" id="{D8514FE7-8A39-4499-AE04-752669F31DBA}"/>
              </a:ext>
            </a:extLst>
          </p:cNvPr>
          <p:cNvSpPr txBox="1"/>
          <p:nvPr/>
        </p:nvSpPr>
        <p:spPr>
          <a:xfrm>
            <a:off x="847050" y="716075"/>
            <a:ext cx="73608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>
              <a:lnSpc>
                <a:spcPct val="200000"/>
              </a:lnSpc>
              <a:buSzPts val="2000"/>
              <a:buChar char="●"/>
            </a:pPr>
            <a:r>
              <a:rPr lang="en-US" sz="2000" dirty="0"/>
              <a:t>State Estimation Methods</a:t>
            </a:r>
          </a:p>
        </p:txBody>
      </p:sp>
      <p:sp>
        <p:nvSpPr>
          <p:cNvPr id="11" name="Text Box 3">
            <a:extLst>
              <a:ext uri="{FF2B5EF4-FFF2-40B4-BE49-F238E27FC236}">
                <a16:creationId xmlns:a16="http://schemas.microsoft.com/office/drawing/2014/main" id="{4EB5DFE3-7560-4097-B072-666D4AF1AD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524000"/>
            <a:ext cx="4937759" cy="3059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zh-CN" sz="2400" dirty="0">
                <a:ea typeface="宋体" panose="02010600030101010101" pitchFamily="2" charset="-122"/>
              </a:rPr>
              <a:t>Particle Filter: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zh-CN" dirty="0">
                <a:ea typeface="宋体" panose="02010600030101010101" pitchFamily="2" charset="-122"/>
              </a:rPr>
              <a:t>Particle filters is a set of Monte Carlo algorithms used to solve filtering </a:t>
            </a:r>
            <a:r>
              <a:rPr lang="en-US" altLang="zh-CN">
                <a:ea typeface="宋体" panose="02010600030101010101" pitchFamily="2" charset="-122"/>
              </a:rPr>
              <a:t>problems </a:t>
            </a:r>
            <a:endParaRPr lang="en-US" altLang="zh-CN" dirty="0">
              <a:ea typeface="宋体" panose="02010600030101010101" pitchFamily="2" charset="-122"/>
            </a:endParaRPr>
          </a:p>
          <a:p>
            <a:pPr eaLnBrk="1" hangingPunct="1">
              <a:spcBef>
                <a:spcPct val="20000"/>
              </a:spcBef>
            </a:pPr>
            <a:endParaRPr lang="en-US" altLang="zh-CN" dirty="0">
              <a:ea typeface="宋体" panose="02010600030101010101" pitchFamily="2" charset="-122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zh-CN" dirty="0"/>
              <a:t>• </a:t>
            </a:r>
            <a:r>
              <a:rPr lang="en-US" altLang="zh-CN" dirty="0">
                <a:ea typeface="宋体" panose="02010600030101010101" pitchFamily="2" charset="-122"/>
              </a:rPr>
              <a:t>To handle non linear processes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zh-CN" dirty="0"/>
              <a:t>• </a:t>
            </a:r>
            <a:r>
              <a:rPr lang="en-US" altLang="zh-CN" dirty="0">
                <a:ea typeface="宋体" panose="02010600030101010101" pitchFamily="2" charset="-122"/>
              </a:rPr>
              <a:t>To handle non Gaussian Noise</a:t>
            </a:r>
          </a:p>
          <a:p>
            <a:pPr eaLnBrk="1" hangingPunct="1">
              <a:spcBef>
                <a:spcPct val="20000"/>
              </a:spcBef>
            </a:pPr>
            <a:endParaRPr lang="en-US" altLang="zh-CN" dirty="0">
              <a:ea typeface="宋体" panose="02010600030101010101" pitchFamily="2" charset="-122"/>
            </a:endParaRPr>
          </a:p>
          <a:p>
            <a:pPr eaLnBrk="1" hangingPunct="1">
              <a:spcBef>
                <a:spcPct val="20000"/>
              </a:spcBef>
            </a:pPr>
            <a:endParaRPr lang="en-US" altLang="zh-CN" sz="240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6682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altLang="zh-CN" sz="2400" dirty="0">
                <a:solidFill>
                  <a:srgbClr val="FFFFFF"/>
                </a:solidFill>
              </a:rPr>
              <a:t>Sensor Fusion Functions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81" name="Google Shape;181;p21"/>
          <p:cNvSpPr txBox="1"/>
          <p:nvPr/>
        </p:nvSpPr>
        <p:spPr>
          <a:xfrm>
            <a:off x="5780975" y="3489100"/>
            <a:ext cx="50301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屏幕录制 2">
            <a:hlinkClick r:id="" action="ppaction://media"/>
            <a:extLst>
              <a:ext uri="{FF2B5EF4-FFF2-40B4-BE49-F238E27FC236}">
                <a16:creationId xmlns:a16="http://schemas.microsoft.com/office/drawing/2014/main" id="{775D9970-9E63-49F6-B127-3629F984CE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2746" y="870386"/>
            <a:ext cx="7859712" cy="398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82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204" name="Google Shape;204;p23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sz="2400" dirty="0">
                <a:solidFill>
                  <a:srgbClr val="FFFFFF"/>
                </a:solidFill>
              </a:rPr>
              <a:t>Relation to our Project</a:t>
            </a:r>
          </a:p>
        </p:txBody>
      </p:sp>
      <p:sp>
        <p:nvSpPr>
          <p:cNvPr id="5" name="Google Shape;69;p13">
            <a:extLst>
              <a:ext uri="{FF2B5EF4-FFF2-40B4-BE49-F238E27FC236}">
                <a16:creationId xmlns:a16="http://schemas.microsoft.com/office/drawing/2014/main" id="{4F56B205-CEA0-4F5A-8077-8994F5401A47}"/>
              </a:ext>
            </a:extLst>
          </p:cNvPr>
          <p:cNvSpPr txBox="1"/>
          <p:nvPr/>
        </p:nvSpPr>
        <p:spPr>
          <a:xfrm>
            <a:off x="487402" y="575222"/>
            <a:ext cx="8533756" cy="3517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endParaRPr lang="en-US" altLang="zh-CN" sz="2000" b="1" dirty="0"/>
          </a:p>
          <a:p>
            <a:pPr marL="444500" lvl="0" indent="-342900">
              <a:lnSpc>
                <a:spcPct val="150000"/>
              </a:lnSpc>
              <a:buSzPts val="2000"/>
              <a:buFont typeface="Wingdings" panose="05000000000000000000" pitchFamily="2" charset="2"/>
              <a:buChar char="l"/>
            </a:pPr>
            <a:r>
              <a:rPr lang="en-US" altLang="zh-CN" sz="2000" dirty="0"/>
              <a:t>AF3 – Sensor Data Fusion</a:t>
            </a:r>
          </a:p>
          <a:p>
            <a:pPr marL="101600" lvl="4">
              <a:lnSpc>
                <a:spcPct val="150000"/>
              </a:lnSpc>
              <a:buSzPts val="2000"/>
            </a:pPr>
            <a:endParaRPr lang="en-US" altLang="zh-CN" sz="2000" dirty="0"/>
          </a:p>
          <a:p>
            <a:pPr marL="444500" lvl="0" indent="-342900">
              <a:lnSpc>
                <a:spcPct val="150000"/>
              </a:lnSpc>
              <a:buSzPts val="2000"/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444500" lvl="0" indent="-342900">
              <a:lnSpc>
                <a:spcPct val="150000"/>
              </a:lnSpc>
              <a:buSzPts val="2000"/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101600" lvl="0">
              <a:lnSpc>
                <a:spcPct val="150000"/>
              </a:lnSpc>
              <a:buSzPts val="2000"/>
            </a:pPr>
            <a:endParaRPr lang="en-US" altLang="zh-CN" sz="2000" dirty="0"/>
          </a:p>
          <a:p>
            <a:pPr marL="10160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/>
              <a:t> 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aseline="-25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84CE009-A7A8-48CC-A001-73BA7E06A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93" y="2135982"/>
            <a:ext cx="8137971" cy="21030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subTitle" idx="1"/>
          </p:nvPr>
        </p:nvSpPr>
        <p:spPr>
          <a:xfrm>
            <a:off x="780675" y="1505925"/>
            <a:ext cx="8150100" cy="3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06400" algn="just">
              <a:lnSpc>
                <a:spcPct val="115000"/>
              </a:lnSpc>
              <a:buClr>
                <a:srgbClr val="000000"/>
              </a:buClr>
              <a:buChar char="●"/>
            </a:pPr>
            <a:r>
              <a:rPr lang="en-US" dirty="0">
                <a:solidFill>
                  <a:srgbClr val="000000"/>
                </a:solidFill>
              </a:rPr>
              <a:t>Introduction to S</a:t>
            </a:r>
            <a:r>
              <a:rPr lang="en-US" altLang="zh-CN" dirty="0">
                <a:solidFill>
                  <a:srgbClr val="000000"/>
                </a:solidFill>
              </a:rPr>
              <a:t>ensor </a:t>
            </a:r>
            <a:r>
              <a:rPr lang="en-US" dirty="0">
                <a:solidFill>
                  <a:srgbClr val="000000"/>
                </a:solidFill>
              </a:rPr>
              <a:t>Data Fusion</a:t>
            </a:r>
          </a:p>
          <a:p>
            <a:pPr marL="457200" lvl="0" indent="-4064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dirty="0">
                <a:solidFill>
                  <a:srgbClr val="000000"/>
                </a:solidFill>
              </a:rPr>
              <a:t>Data Fusion Architecture</a:t>
            </a:r>
            <a:endParaRPr dirty="0">
              <a:solidFill>
                <a:srgbClr val="000000"/>
              </a:solidFill>
            </a:endParaRPr>
          </a:p>
          <a:p>
            <a:pPr marL="457200" lvl="0" indent="-4064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dirty="0">
                <a:solidFill>
                  <a:srgbClr val="000000"/>
                </a:solidFill>
              </a:rPr>
              <a:t>Sensor Fusion Functions</a:t>
            </a:r>
            <a:endParaRPr dirty="0">
              <a:solidFill>
                <a:srgbClr val="000000"/>
              </a:solidFill>
            </a:endParaRPr>
          </a:p>
          <a:p>
            <a:pPr marL="457200" lvl="0" indent="-4064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dirty="0">
                <a:solidFill>
                  <a:srgbClr val="000000"/>
                </a:solidFill>
              </a:rPr>
              <a:t>Relation to our Project</a:t>
            </a:r>
            <a:endParaRPr dirty="0">
              <a:solidFill>
                <a:srgbClr val="000000"/>
              </a:solidFill>
            </a:endParaRPr>
          </a:p>
        </p:txBody>
      </p:sp>
      <p:pic>
        <p:nvPicPr>
          <p:cNvPr id="51" name="Google Shape;51;p11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ctrTitle"/>
          </p:nvPr>
        </p:nvSpPr>
        <p:spPr>
          <a:xfrm>
            <a:off x="0" y="471475"/>
            <a:ext cx="9144000" cy="911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4000">
                <a:solidFill>
                  <a:srgbClr val="FFFFFF"/>
                </a:solidFill>
              </a:rPr>
              <a:t>Content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204" name="Google Shape;204;p23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sz="2400" dirty="0">
                <a:solidFill>
                  <a:srgbClr val="FFFFFF"/>
                </a:solidFill>
              </a:rPr>
              <a:t>Relation to our Project</a:t>
            </a:r>
          </a:p>
        </p:txBody>
      </p:sp>
      <p:sp>
        <p:nvSpPr>
          <p:cNvPr id="5" name="Google Shape;69;p13">
            <a:extLst>
              <a:ext uri="{FF2B5EF4-FFF2-40B4-BE49-F238E27FC236}">
                <a16:creationId xmlns:a16="http://schemas.microsoft.com/office/drawing/2014/main" id="{4F56B205-CEA0-4F5A-8077-8994F5401A47}"/>
              </a:ext>
            </a:extLst>
          </p:cNvPr>
          <p:cNvSpPr txBox="1"/>
          <p:nvPr/>
        </p:nvSpPr>
        <p:spPr>
          <a:xfrm>
            <a:off x="487402" y="575222"/>
            <a:ext cx="8533756" cy="3517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endParaRPr lang="en-US" altLang="zh-CN" sz="2000" b="1" dirty="0"/>
          </a:p>
          <a:p>
            <a:pPr marL="444500" lvl="0" indent="-342900">
              <a:lnSpc>
                <a:spcPct val="150000"/>
              </a:lnSpc>
              <a:buSzPts val="2000"/>
              <a:buFont typeface="Wingdings" panose="05000000000000000000" pitchFamily="2" charset="2"/>
              <a:buChar char="l"/>
            </a:pPr>
            <a:r>
              <a:rPr lang="en-US" altLang="zh-CN" sz="2000" dirty="0"/>
              <a:t>AF3 – Sensor Data Fusion</a:t>
            </a:r>
          </a:p>
          <a:p>
            <a:pPr marL="101600" lvl="4">
              <a:lnSpc>
                <a:spcPct val="150000"/>
              </a:lnSpc>
              <a:buSzPts val="2000"/>
            </a:pPr>
            <a:endParaRPr lang="en-US" altLang="zh-CN" sz="2000" dirty="0"/>
          </a:p>
          <a:p>
            <a:pPr marL="444500" lvl="0" indent="-342900">
              <a:lnSpc>
                <a:spcPct val="150000"/>
              </a:lnSpc>
              <a:buSzPts val="2000"/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444500" lvl="0" indent="-342900">
              <a:lnSpc>
                <a:spcPct val="150000"/>
              </a:lnSpc>
              <a:buSzPts val="2000"/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101600" lvl="0">
              <a:lnSpc>
                <a:spcPct val="150000"/>
              </a:lnSpc>
              <a:buSzPts val="2000"/>
            </a:pPr>
            <a:endParaRPr lang="en-US" altLang="zh-CN" sz="2000" dirty="0"/>
          </a:p>
          <a:p>
            <a:pPr marL="10160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/>
              <a:t> 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aseline="-25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F5BED0D-955C-4D0A-8A88-F0119A82E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02" y="1963571"/>
            <a:ext cx="8308776" cy="241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4537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sz="2400" dirty="0">
                <a:solidFill>
                  <a:srgbClr val="FFFFFF"/>
                </a:solidFill>
              </a:rPr>
              <a:t>Relation to our Project</a:t>
            </a:r>
          </a:p>
        </p:txBody>
      </p:sp>
      <p:sp>
        <p:nvSpPr>
          <p:cNvPr id="193" name="Google Shape;193;p22"/>
          <p:cNvSpPr txBox="1"/>
          <p:nvPr/>
        </p:nvSpPr>
        <p:spPr>
          <a:xfrm>
            <a:off x="5780975" y="3336700"/>
            <a:ext cx="50301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8C2C8E6-C28E-4478-970C-75B404099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747" y="656431"/>
            <a:ext cx="6360506" cy="440038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204" name="Google Shape;204;p23"/>
          <p:cNvSpPr txBox="1">
            <a:spLocks noGrp="1"/>
          </p:cNvSpPr>
          <p:nvPr>
            <p:ph type="ctrTitle" idx="4294967295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SzPts val="5200"/>
            </a:pPr>
            <a:r>
              <a:rPr lang="en-US" sz="2400" dirty="0">
                <a:solidFill>
                  <a:srgbClr val="FFFFFF"/>
                </a:solidFill>
              </a:rPr>
              <a:t>Resources</a:t>
            </a:r>
          </a:p>
        </p:txBody>
      </p:sp>
      <p:sp>
        <p:nvSpPr>
          <p:cNvPr id="5" name="Google Shape;69;p13">
            <a:extLst>
              <a:ext uri="{FF2B5EF4-FFF2-40B4-BE49-F238E27FC236}">
                <a16:creationId xmlns:a16="http://schemas.microsoft.com/office/drawing/2014/main" id="{4F56B205-CEA0-4F5A-8077-8994F5401A47}"/>
              </a:ext>
            </a:extLst>
          </p:cNvPr>
          <p:cNvSpPr txBox="1"/>
          <p:nvPr/>
        </p:nvSpPr>
        <p:spPr>
          <a:xfrm>
            <a:off x="213052" y="1082429"/>
            <a:ext cx="8533756" cy="3517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4">
              <a:lnSpc>
                <a:spcPct val="150000"/>
              </a:lnSpc>
              <a:buSzPts val="2000"/>
            </a:pPr>
            <a:r>
              <a:rPr lang="en-US" altLang="zh-CN" sz="1600" dirty="0"/>
              <a:t>• </a:t>
            </a:r>
            <a:r>
              <a:rPr lang="en-US" altLang="zh-CN" sz="1600" dirty="0" err="1"/>
              <a:t>Gereon</a:t>
            </a:r>
            <a:r>
              <a:rPr lang="en-US" altLang="zh-CN" sz="1600" dirty="0"/>
              <a:t> </a:t>
            </a:r>
            <a:r>
              <a:rPr lang="en-US" altLang="zh-CN" sz="1600" dirty="0" err="1"/>
              <a:t>Hinz</a:t>
            </a:r>
            <a:r>
              <a:rPr lang="en-US" altLang="zh-CN" sz="1600" dirty="0"/>
              <a:t>, lecture Autonomous </a:t>
            </a:r>
            <a:r>
              <a:rPr lang="en-US" altLang="zh-CN" sz="1600" dirty="0" err="1"/>
              <a:t>Fahren</a:t>
            </a:r>
            <a:endParaRPr lang="en-US" altLang="zh-CN" sz="1600" dirty="0"/>
          </a:p>
          <a:p>
            <a:pPr marL="101600" lvl="4">
              <a:lnSpc>
                <a:spcPct val="150000"/>
              </a:lnSpc>
              <a:buSzPts val="2000"/>
            </a:pPr>
            <a:r>
              <a:rPr lang="en-US" altLang="zh-CN" sz="1600" dirty="0"/>
              <a:t>• Darius </a:t>
            </a:r>
            <a:r>
              <a:rPr lang="en-US" altLang="zh-CN" sz="1600" dirty="0" err="1"/>
              <a:t>Burschka</a:t>
            </a:r>
            <a:r>
              <a:rPr lang="en-US" altLang="zh-CN" sz="1600" dirty="0"/>
              <a:t>. lecture Robot Motion Planning</a:t>
            </a:r>
          </a:p>
          <a:p>
            <a:pPr marL="101600" lvl="4">
              <a:lnSpc>
                <a:spcPct val="150000"/>
              </a:lnSpc>
              <a:buSzPts val="2000"/>
            </a:pPr>
            <a:r>
              <a:rPr lang="en-US" altLang="zh-CN" sz="1600" dirty="0"/>
              <a:t>• https://en.wikipedia.org/wiki/Extended_Kalman_filter</a:t>
            </a:r>
          </a:p>
          <a:p>
            <a:pPr marL="101600" lvl="4">
              <a:lnSpc>
                <a:spcPct val="150000"/>
              </a:lnSpc>
              <a:buSzPts val="2000"/>
            </a:pPr>
            <a:r>
              <a:rPr lang="en-US" altLang="zh-CN" sz="1600" dirty="0"/>
              <a:t>• https://www.youtube.com/watch?v=XswKMtQBTCo</a:t>
            </a:r>
          </a:p>
          <a:p>
            <a:pPr marL="101600" lvl="4">
              <a:lnSpc>
                <a:spcPct val="150000"/>
              </a:lnSpc>
              <a:buSzPts val="2000"/>
            </a:pPr>
            <a:r>
              <a:rPr lang="en-US" altLang="zh-CN" sz="1600" dirty="0"/>
              <a:t>• https://en.wikipedia.org/wiki/Expectation–</a:t>
            </a:r>
            <a:r>
              <a:rPr lang="en-US" altLang="zh-CN" sz="1600" dirty="0" err="1"/>
              <a:t>maximization_algorithm</a:t>
            </a:r>
            <a:endParaRPr lang="en-US" altLang="zh-CN" sz="1600" dirty="0"/>
          </a:p>
          <a:p>
            <a:pPr marL="101600" lvl="4">
              <a:lnSpc>
                <a:spcPct val="150000"/>
              </a:lnSpc>
              <a:buSzPts val="2000"/>
            </a:pPr>
            <a:r>
              <a:rPr lang="en-US" altLang="zh-CN" sz="1600" dirty="0"/>
              <a:t>• https://en.wikipedia.org/wiki/Monte_Carlo_method</a:t>
            </a:r>
          </a:p>
          <a:p>
            <a:pPr marL="444500" lvl="0" indent="-342900">
              <a:lnSpc>
                <a:spcPct val="150000"/>
              </a:lnSpc>
              <a:buSzPts val="2000"/>
              <a:buFont typeface="Wingdings" panose="05000000000000000000" pitchFamily="2" charset="2"/>
              <a:buChar char="l"/>
            </a:pPr>
            <a:endParaRPr lang="en-US" altLang="zh-CN" sz="1200" dirty="0"/>
          </a:p>
          <a:p>
            <a:pPr marL="444500" lvl="0" indent="-342900">
              <a:lnSpc>
                <a:spcPct val="150000"/>
              </a:lnSpc>
              <a:buSzPts val="2000"/>
              <a:buFont typeface="Wingdings" panose="05000000000000000000" pitchFamily="2" charset="2"/>
              <a:buChar char="l"/>
            </a:pPr>
            <a:endParaRPr lang="en-US" altLang="zh-CN" sz="1200" dirty="0"/>
          </a:p>
          <a:p>
            <a:pPr marL="101600" lvl="0">
              <a:lnSpc>
                <a:spcPct val="150000"/>
              </a:lnSpc>
              <a:buSzPts val="2000"/>
            </a:pPr>
            <a:endParaRPr lang="en-US" altLang="zh-CN" sz="1200" dirty="0"/>
          </a:p>
          <a:p>
            <a:pPr marL="10160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1200" dirty="0"/>
              <a:t> 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aseline="-25000" dirty="0"/>
          </a:p>
        </p:txBody>
      </p:sp>
    </p:spTree>
    <p:extLst>
      <p:ext uri="{BB962C8B-B14F-4D97-AF65-F5344CB8AC3E}">
        <p14:creationId xmlns:p14="http://schemas.microsoft.com/office/powerpoint/2010/main" val="3430772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2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2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dirty="0">
                <a:solidFill>
                  <a:srgbClr val="FFFFFF"/>
                </a:solidFill>
              </a:rPr>
              <a:t>Introduction to Sensor Data Fusion</a:t>
            </a:r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61" name="Google Shape;61;p12"/>
          <p:cNvSpPr txBox="1"/>
          <p:nvPr/>
        </p:nvSpPr>
        <p:spPr>
          <a:xfrm>
            <a:off x="785925" y="1213825"/>
            <a:ext cx="67851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spcBef>
                <a:spcPts val="0"/>
              </a:spcBef>
              <a:spcAft>
                <a:spcPts val="0"/>
              </a:spcAft>
              <a:buSzPts val="2000"/>
            </a:pPr>
            <a:endParaRPr sz="2000" dirty="0"/>
          </a:p>
        </p:txBody>
      </p:sp>
      <p:sp>
        <p:nvSpPr>
          <p:cNvPr id="6" name="Text Box 5">
            <a:extLst>
              <a:ext uri="{FF2B5EF4-FFF2-40B4-BE49-F238E27FC236}">
                <a16:creationId xmlns:a16="http://schemas.microsoft.com/office/drawing/2014/main" id="{25C25202-E1D4-4C40-91B3-238D72BBD5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1323" y="4483779"/>
            <a:ext cx="917575" cy="376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1800" dirty="0">
                <a:ea typeface="宋体" panose="02010600030101010101" pitchFamily="2" charset="-122"/>
              </a:rPr>
              <a:t>Sensor</a:t>
            </a:r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D3C4C943-3180-49A4-B131-B15D110864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0298" y="3231481"/>
            <a:ext cx="2670175" cy="376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1800" dirty="0">
                <a:ea typeface="宋体" panose="02010600030101010101" pitchFamily="2" charset="-122"/>
              </a:rPr>
              <a:t>Data Fusion Component</a:t>
            </a:r>
          </a:p>
        </p:txBody>
      </p:sp>
      <p:cxnSp>
        <p:nvCxnSpPr>
          <p:cNvPr id="8" name="AutoShape 7">
            <a:extLst>
              <a:ext uri="{FF2B5EF4-FFF2-40B4-BE49-F238E27FC236}">
                <a16:creationId xmlns:a16="http://schemas.microsoft.com/office/drawing/2014/main" id="{58AEE864-1542-47DD-B8B6-ABBAA17E7267}"/>
              </a:ext>
            </a:extLst>
          </p:cNvPr>
          <p:cNvCxnSpPr>
            <a:cxnSpLocks noChangeShapeType="1"/>
            <a:stCxn id="7" idx="0"/>
            <a:endCxn id="9" idx="2"/>
          </p:cNvCxnSpPr>
          <p:nvPr/>
        </p:nvCxnSpPr>
        <p:spPr bwMode="auto">
          <a:xfrm flipH="1" flipV="1">
            <a:off x="4774326" y="2810000"/>
            <a:ext cx="1060" cy="42148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Text Box 8">
            <a:extLst>
              <a:ext uri="{FF2B5EF4-FFF2-40B4-BE49-F238E27FC236}">
                <a16:creationId xmlns:a16="http://schemas.microsoft.com/office/drawing/2014/main" id="{4D2B7072-B3E6-41A8-B843-AC896D4E53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7026" y="2413125"/>
            <a:ext cx="2514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b="1" dirty="0">
                <a:ea typeface="宋体" panose="02010600030101010101" pitchFamily="2" charset="-122"/>
              </a:rPr>
              <a:t>Precise Estimation</a:t>
            </a:r>
          </a:p>
        </p:txBody>
      </p:sp>
      <p:cxnSp>
        <p:nvCxnSpPr>
          <p:cNvPr id="10" name="AutoShape 9">
            <a:extLst>
              <a:ext uri="{FF2B5EF4-FFF2-40B4-BE49-F238E27FC236}">
                <a16:creationId xmlns:a16="http://schemas.microsoft.com/office/drawing/2014/main" id="{24AE79F2-93CF-4BF1-93D2-276F48A5B740}"/>
              </a:ext>
            </a:extLst>
          </p:cNvPr>
          <p:cNvCxnSpPr>
            <a:cxnSpLocks noChangeShapeType="1"/>
            <a:stCxn id="6" idx="0"/>
            <a:endCxn id="7" idx="2"/>
          </p:cNvCxnSpPr>
          <p:nvPr/>
        </p:nvCxnSpPr>
        <p:spPr bwMode="auto">
          <a:xfrm flipV="1">
            <a:off x="3100111" y="3607719"/>
            <a:ext cx="1675275" cy="87606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 Box 10">
            <a:extLst>
              <a:ext uri="{FF2B5EF4-FFF2-40B4-BE49-F238E27FC236}">
                <a16:creationId xmlns:a16="http://schemas.microsoft.com/office/drawing/2014/main" id="{C822BDBE-34C2-44E6-9896-E901F0D3C1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6598" y="4474218"/>
            <a:ext cx="917575" cy="376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1800" dirty="0">
                <a:ea typeface="宋体" panose="02010600030101010101" pitchFamily="2" charset="-122"/>
              </a:rPr>
              <a:t>Sensor</a:t>
            </a:r>
          </a:p>
        </p:txBody>
      </p:sp>
      <p:sp>
        <p:nvSpPr>
          <p:cNvPr id="12" name="Text Box 11">
            <a:extLst>
              <a:ext uri="{FF2B5EF4-FFF2-40B4-BE49-F238E27FC236}">
                <a16:creationId xmlns:a16="http://schemas.microsoft.com/office/drawing/2014/main" id="{E2FDA610-EEC2-4462-BEA7-5CA36BBB2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4889" y="4449180"/>
            <a:ext cx="917575" cy="376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1800" dirty="0">
                <a:ea typeface="宋体" panose="02010600030101010101" pitchFamily="2" charset="-122"/>
              </a:rPr>
              <a:t>Sensor</a:t>
            </a:r>
          </a:p>
        </p:txBody>
      </p:sp>
      <p:cxnSp>
        <p:nvCxnSpPr>
          <p:cNvPr id="13" name="AutoShape 12">
            <a:extLst>
              <a:ext uri="{FF2B5EF4-FFF2-40B4-BE49-F238E27FC236}">
                <a16:creationId xmlns:a16="http://schemas.microsoft.com/office/drawing/2014/main" id="{688B5381-3887-4E3E-93BA-D75AAA675FCB}"/>
              </a:ext>
            </a:extLst>
          </p:cNvPr>
          <p:cNvCxnSpPr>
            <a:cxnSpLocks noChangeShapeType="1"/>
            <a:stCxn id="11" idx="0"/>
            <a:endCxn id="7" idx="2"/>
          </p:cNvCxnSpPr>
          <p:nvPr/>
        </p:nvCxnSpPr>
        <p:spPr bwMode="auto">
          <a:xfrm flipV="1">
            <a:off x="4775386" y="3607719"/>
            <a:ext cx="0" cy="86649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AutoShape 13">
            <a:extLst>
              <a:ext uri="{FF2B5EF4-FFF2-40B4-BE49-F238E27FC236}">
                <a16:creationId xmlns:a16="http://schemas.microsoft.com/office/drawing/2014/main" id="{E43B525C-4ED9-4107-8AE2-A45C22082DA9}"/>
              </a:ext>
            </a:extLst>
          </p:cNvPr>
          <p:cNvCxnSpPr>
            <a:cxnSpLocks noChangeShapeType="1"/>
            <a:stCxn id="12" idx="0"/>
            <a:endCxn id="7" idx="2"/>
          </p:cNvCxnSpPr>
          <p:nvPr/>
        </p:nvCxnSpPr>
        <p:spPr bwMode="auto">
          <a:xfrm flipH="1" flipV="1">
            <a:off x="4775386" y="3607719"/>
            <a:ext cx="1578291" cy="84146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Text Box 14">
            <a:extLst>
              <a:ext uri="{FF2B5EF4-FFF2-40B4-BE49-F238E27FC236}">
                <a16:creationId xmlns:a16="http://schemas.microsoft.com/office/drawing/2014/main" id="{75F6752D-0654-42E7-A08C-C180E9838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3389" y="3775899"/>
            <a:ext cx="5635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1200" dirty="0">
                <a:ea typeface="宋体" panose="02010600030101010101" pitchFamily="2" charset="-122"/>
              </a:rPr>
              <a:t>Noisy</a:t>
            </a:r>
          </a:p>
          <a:p>
            <a:pPr eaLnBrk="1" hangingPunct="1"/>
            <a:r>
              <a:rPr lang="en-US" altLang="zh-CN" sz="1200" dirty="0">
                <a:ea typeface="宋体" panose="02010600030101010101" pitchFamily="2" charset="-122"/>
              </a:rPr>
              <a:t>Data</a:t>
            </a:r>
          </a:p>
        </p:txBody>
      </p:sp>
      <p:sp>
        <p:nvSpPr>
          <p:cNvPr id="17" name="Text Box 16">
            <a:extLst>
              <a:ext uri="{FF2B5EF4-FFF2-40B4-BE49-F238E27FC236}">
                <a16:creationId xmlns:a16="http://schemas.microsoft.com/office/drawing/2014/main" id="{307FC1BF-DA5E-49A5-8698-B58EE0D681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0298" y="4106612"/>
            <a:ext cx="112242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1200" dirty="0">
                <a:ea typeface="宋体" panose="02010600030101010101" pitchFamily="2" charset="-122"/>
              </a:rPr>
              <a:t>Measurement</a:t>
            </a:r>
          </a:p>
          <a:p>
            <a:pPr eaLnBrk="1" hangingPunct="1"/>
            <a:r>
              <a:rPr lang="en-US" altLang="zh-CN" sz="1200" dirty="0">
                <a:ea typeface="宋体" panose="02010600030101010101" pitchFamily="2" charset="-122"/>
              </a:rPr>
              <a:t>Data</a:t>
            </a:r>
          </a:p>
        </p:txBody>
      </p:sp>
      <p:sp>
        <p:nvSpPr>
          <p:cNvPr id="23" name="Google Shape;69;p13">
            <a:extLst>
              <a:ext uri="{FF2B5EF4-FFF2-40B4-BE49-F238E27FC236}">
                <a16:creationId xmlns:a16="http://schemas.microsoft.com/office/drawing/2014/main" id="{D3F3C390-8AA9-453C-BFFE-78291AE8571C}"/>
              </a:ext>
            </a:extLst>
          </p:cNvPr>
          <p:cNvSpPr txBox="1"/>
          <p:nvPr/>
        </p:nvSpPr>
        <p:spPr>
          <a:xfrm>
            <a:off x="487402" y="575223"/>
            <a:ext cx="8533756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b="1" dirty="0"/>
              <a:t>D</a:t>
            </a:r>
            <a:r>
              <a:rPr lang="en-US" altLang="zh-CN" sz="2000" b="1" dirty="0"/>
              <a:t>efinitions:</a:t>
            </a:r>
          </a:p>
          <a:p>
            <a:pPr marL="101600" lvl="0">
              <a:lnSpc>
                <a:spcPct val="150000"/>
              </a:lnSpc>
              <a:buSzPts val="2000"/>
            </a:pPr>
            <a:r>
              <a:rPr lang="en-US" altLang="zh-CN" sz="2000" dirty="0"/>
              <a:t>Sensor fusion is combining of sensory data or data derived </a:t>
            </a:r>
            <a:r>
              <a:rPr lang="en-US" altLang="zh-CN" sz="2000"/>
              <a:t>from sensor sources </a:t>
            </a:r>
            <a:r>
              <a:rPr lang="en-US" altLang="zh-CN" sz="2000" dirty="0"/>
              <a:t>such that the resulting information has less uncertainty.</a:t>
            </a:r>
          </a:p>
          <a:p>
            <a:pPr marL="10160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/>
              <a:t> </a:t>
            </a:r>
            <a:endParaRPr sz="2000" dirty="0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aseline="-25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3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dirty="0">
                <a:solidFill>
                  <a:srgbClr val="FFFFFF"/>
                </a:solidFill>
              </a:rPr>
              <a:t>Introduction to Sensor Data Fusion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69" name="Google Shape;69;p13"/>
          <p:cNvSpPr txBox="1"/>
          <p:nvPr/>
        </p:nvSpPr>
        <p:spPr>
          <a:xfrm>
            <a:off x="353147" y="539261"/>
            <a:ext cx="4590919" cy="4020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b="1" dirty="0"/>
              <a:t>Advantages: </a:t>
            </a:r>
            <a:endParaRPr lang="en-US" altLang="zh-CN" sz="2000" b="1" baseline="-25000" dirty="0"/>
          </a:p>
          <a:p>
            <a:pPr>
              <a:lnSpc>
                <a:spcPct val="200000"/>
              </a:lnSpc>
            </a:pPr>
            <a:r>
              <a:rPr lang="en-US" sz="2400" baseline="-25000" dirty="0"/>
              <a:t>• Improves accuracy</a:t>
            </a:r>
          </a:p>
          <a:p>
            <a:pPr>
              <a:lnSpc>
                <a:spcPct val="200000"/>
              </a:lnSpc>
            </a:pPr>
            <a:r>
              <a:rPr lang="en-US" sz="2400" baseline="-25000" dirty="0"/>
              <a:t>• </a:t>
            </a:r>
            <a:r>
              <a:rPr lang="en-US" altLang="zh-CN" sz="2400" baseline="-25000" dirty="0"/>
              <a:t>Improves precision</a:t>
            </a:r>
          </a:p>
          <a:p>
            <a:pPr lvl="0">
              <a:lnSpc>
                <a:spcPct val="200000"/>
              </a:lnSpc>
            </a:pPr>
            <a:r>
              <a:rPr lang="en-US" sz="2400" baseline="-25000" dirty="0"/>
              <a:t>• Improves availability</a:t>
            </a:r>
          </a:p>
          <a:p>
            <a:pPr lvl="0">
              <a:lnSpc>
                <a:spcPct val="200000"/>
              </a:lnSpc>
            </a:pPr>
            <a:r>
              <a:rPr lang="en-US" sz="2400" baseline="-25000" dirty="0"/>
              <a:t>• Reduces uncertainty</a:t>
            </a:r>
          </a:p>
          <a:p>
            <a:pPr lvl="0">
              <a:lnSpc>
                <a:spcPct val="200000"/>
              </a:lnSpc>
            </a:pPr>
            <a:r>
              <a:rPr lang="en-US" sz="2400" baseline="-25000" dirty="0"/>
              <a:t>• Supports effective decision making</a:t>
            </a:r>
          </a:p>
        </p:txBody>
      </p:sp>
      <p:sp>
        <p:nvSpPr>
          <p:cNvPr id="6" name="Google Shape;69;p13">
            <a:extLst>
              <a:ext uri="{FF2B5EF4-FFF2-40B4-BE49-F238E27FC236}">
                <a16:creationId xmlns:a16="http://schemas.microsoft.com/office/drawing/2014/main" id="{A7DBBBE7-6A2E-4FDD-AAB2-18D26BE20B2C}"/>
              </a:ext>
            </a:extLst>
          </p:cNvPr>
          <p:cNvSpPr txBox="1"/>
          <p:nvPr/>
        </p:nvSpPr>
        <p:spPr>
          <a:xfrm>
            <a:off x="4441090" y="521420"/>
            <a:ext cx="4797502" cy="4020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b="1" dirty="0"/>
              <a:t> Challenges:</a:t>
            </a:r>
            <a:endParaRPr lang="en-US" altLang="zh-CN" sz="2000" b="1" baseline="-25000" dirty="0"/>
          </a:p>
          <a:p>
            <a:pPr>
              <a:lnSpc>
                <a:spcPct val="200000"/>
              </a:lnSpc>
            </a:pPr>
            <a:r>
              <a:rPr lang="en-US" sz="2400" baseline="-25000" dirty="0"/>
              <a:t>• There is no guarantee for the raw data quality</a:t>
            </a:r>
          </a:p>
          <a:p>
            <a:pPr lvl="0">
              <a:lnSpc>
                <a:spcPct val="200000"/>
              </a:lnSpc>
            </a:pPr>
            <a:r>
              <a:rPr lang="en-US" sz="2400" baseline="-25000" dirty="0"/>
              <a:t>• The fused answer may be worse than the sensor</a:t>
            </a:r>
          </a:p>
          <a:p>
            <a:pPr lvl="0">
              <a:lnSpc>
                <a:spcPct val="200000"/>
              </a:lnSpc>
            </a:pPr>
            <a:r>
              <a:rPr lang="en-US" sz="2400" baseline="-25000" dirty="0"/>
              <a:t>• There are no magic algorithms</a:t>
            </a:r>
          </a:p>
          <a:p>
            <a:pPr lvl="0">
              <a:lnSpc>
                <a:spcPct val="200000"/>
              </a:lnSpc>
            </a:pPr>
            <a:r>
              <a:rPr lang="en-US" sz="2400" baseline="-25000" dirty="0"/>
              <a:t>• There will never be enough training data</a:t>
            </a:r>
          </a:p>
          <a:p>
            <a:pPr lvl="0">
              <a:lnSpc>
                <a:spcPct val="200000"/>
              </a:lnSpc>
            </a:pPr>
            <a:r>
              <a:rPr lang="en-US" sz="2400" baseline="-25000" dirty="0"/>
              <a:t>• It is difficult to quantify the value of data fusion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dirty="0">
                <a:solidFill>
                  <a:srgbClr val="FFFFFF"/>
                </a:solidFill>
              </a:rPr>
              <a:t>Data Fusion Architecture</a:t>
            </a:r>
          </a:p>
        </p:txBody>
      </p:sp>
      <p:sp>
        <p:nvSpPr>
          <p:cNvPr id="77" name="Google Shape;77;p14"/>
          <p:cNvSpPr txBox="1"/>
          <p:nvPr/>
        </p:nvSpPr>
        <p:spPr>
          <a:xfrm>
            <a:off x="469175" y="1048300"/>
            <a:ext cx="79062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sz="2400" dirty="0"/>
          </a:p>
        </p:txBody>
      </p:sp>
      <p:sp>
        <p:nvSpPr>
          <p:cNvPr id="17" name="Google Shape;68;p13">
            <a:extLst>
              <a:ext uri="{FF2B5EF4-FFF2-40B4-BE49-F238E27FC236}">
                <a16:creationId xmlns:a16="http://schemas.microsoft.com/office/drawing/2014/main" id="{E66FD2BF-36B7-4B23-9D1C-555BFB29257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3" name="图片 2" descr="图片包含 屏幕截图&#10;&#10;描述已自动生成">
            <a:extLst>
              <a:ext uri="{FF2B5EF4-FFF2-40B4-BE49-F238E27FC236}">
                <a16:creationId xmlns:a16="http://schemas.microsoft.com/office/drawing/2014/main" id="{E38B63C3-9779-48C8-8F93-EFCFA40F6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229" y="885380"/>
            <a:ext cx="7613406" cy="35917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dirty="0">
                <a:solidFill>
                  <a:srgbClr val="FFFFFF"/>
                </a:solidFill>
              </a:rPr>
              <a:t>Data Fusion Architecture</a:t>
            </a:r>
          </a:p>
        </p:txBody>
      </p:sp>
      <p:sp>
        <p:nvSpPr>
          <p:cNvPr id="77" name="Google Shape;77;p14"/>
          <p:cNvSpPr txBox="1"/>
          <p:nvPr/>
        </p:nvSpPr>
        <p:spPr>
          <a:xfrm>
            <a:off x="469175" y="1048300"/>
            <a:ext cx="79062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sz="2400" dirty="0"/>
          </a:p>
        </p:txBody>
      </p:sp>
      <p:sp>
        <p:nvSpPr>
          <p:cNvPr id="17" name="Google Shape;68;p13">
            <a:extLst>
              <a:ext uri="{FF2B5EF4-FFF2-40B4-BE49-F238E27FC236}">
                <a16:creationId xmlns:a16="http://schemas.microsoft.com/office/drawing/2014/main" id="{45689242-1B2F-433C-9CAF-1349968578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C01B18C-9E1A-4196-846D-C4E5681E4C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4689" y="914201"/>
            <a:ext cx="6046469" cy="366338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FA3623C-EE4E-450E-A391-B19028F676CF}"/>
              </a:ext>
            </a:extLst>
          </p:cNvPr>
          <p:cNvSpPr/>
          <p:nvPr/>
        </p:nvSpPr>
        <p:spPr>
          <a:xfrm>
            <a:off x="0" y="1183283"/>
            <a:ext cx="3143250" cy="2610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• Level 0—Sub-Object Data Association and Estimation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• Level 1—Object Refinement  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• Level 2—Situation Refinement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• Level 3—Significance Estimation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• Level 4—Process Refinement</a:t>
            </a:r>
          </a:p>
        </p:txBody>
      </p:sp>
    </p:spTree>
    <p:extLst>
      <p:ext uri="{BB962C8B-B14F-4D97-AF65-F5344CB8AC3E}">
        <p14:creationId xmlns:p14="http://schemas.microsoft.com/office/powerpoint/2010/main" val="2854636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6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CN" sz="2400" dirty="0">
                <a:solidFill>
                  <a:srgbClr val="FFFFFF"/>
                </a:solidFill>
              </a:rPr>
              <a:t>Data Fusion Architecture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14" name="Google Shape;11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20" name="Google Shape;120;p16"/>
          <p:cNvSpPr txBox="1"/>
          <p:nvPr/>
        </p:nvSpPr>
        <p:spPr>
          <a:xfrm>
            <a:off x="4590225" y="3098700"/>
            <a:ext cx="230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7C439A2-5F21-409F-A027-37FBC15E3A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41" y="1450428"/>
            <a:ext cx="7653284" cy="22638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6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CN" sz="2400" dirty="0">
                <a:solidFill>
                  <a:srgbClr val="FFFFFF"/>
                </a:solidFill>
              </a:rPr>
              <a:t>Data Fusion Architecture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14" name="Google Shape;11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20" name="Google Shape;120;p16"/>
          <p:cNvSpPr txBox="1"/>
          <p:nvPr/>
        </p:nvSpPr>
        <p:spPr>
          <a:xfrm>
            <a:off x="4590225" y="3098700"/>
            <a:ext cx="230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53AD1E5-1BF8-4236-B676-3B3EA332B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981" y="1004540"/>
            <a:ext cx="8151019" cy="357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657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6" descr="Image result for fortiss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7804" y="0"/>
            <a:ext cx="936196" cy="4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 txBox="1">
            <a:spLocks noGrp="1"/>
          </p:cNvSpPr>
          <p:nvPr>
            <p:ph type="ctrTitle"/>
          </p:nvPr>
        </p:nvSpPr>
        <p:spPr>
          <a:xfrm>
            <a:off x="0" y="2"/>
            <a:ext cx="9144000" cy="5571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CN" sz="2400" dirty="0">
                <a:solidFill>
                  <a:srgbClr val="FFFFFF"/>
                </a:solidFill>
              </a:rPr>
              <a:t>Data Fusion Architecture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14" name="Google Shape;11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20" name="Google Shape;120;p16"/>
          <p:cNvSpPr txBox="1"/>
          <p:nvPr/>
        </p:nvSpPr>
        <p:spPr>
          <a:xfrm>
            <a:off x="4590225" y="3098700"/>
            <a:ext cx="230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935C04-A8A8-4445-AD7D-130EFB1CA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8318" y="643275"/>
            <a:ext cx="6797020" cy="393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43573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497</Words>
  <Application>Microsoft Office PowerPoint</Application>
  <PresentationFormat>全屏显示(16:9)</PresentationFormat>
  <Paragraphs>127</Paragraphs>
  <Slides>22</Slides>
  <Notes>22</Notes>
  <HiddenSlides>0</HiddenSlides>
  <MMClips>2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5" baseType="lpstr">
      <vt:lpstr>Arial</vt:lpstr>
      <vt:lpstr>Wingdings</vt:lpstr>
      <vt:lpstr>Simple Light</vt:lpstr>
      <vt:lpstr>Parking Team</vt:lpstr>
      <vt:lpstr>Content</vt:lpstr>
      <vt:lpstr>Introduction to Sensor Data Fusion</vt:lpstr>
      <vt:lpstr>Introduction to Sensor Data Fusion</vt:lpstr>
      <vt:lpstr>Data Fusion Architecture</vt:lpstr>
      <vt:lpstr>Data Fusion Architecture</vt:lpstr>
      <vt:lpstr>Data Fusion Architecture</vt:lpstr>
      <vt:lpstr>Data Fusion Architecture</vt:lpstr>
      <vt:lpstr>Data Fusion Architecture</vt:lpstr>
      <vt:lpstr>Data Fusion Architecture</vt:lpstr>
      <vt:lpstr>Sensor Fusion Functions</vt:lpstr>
      <vt:lpstr>Sensor Fusion Functions</vt:lpstr>
      <vt:lpstr>Sensor Fusion Functions</vt:lpstr>
      <vt:lpstr>Sensor Fusion Functions</vt:lpstr>
      <vt:lpstr>Sensor Fusion Functions</vt:lpstr>
      <vt:lpstr>Sensor Fusion Functions</vt:lpstr>
      <vt:lpstr>Sensor Fusion Functions</vt:lpstr>
      <vt:lpstr>Sensor Fusion Functions</vt:lpstr>
      <vt:lpstr>Relation to our Project</vt:lpstr>
      <vt:lpstr>Relation to our Project</vt:lpstr>
      <vt:lpstr>Relation to our Project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 Data Fusion</dc:title>
  <dc:creator>Zhang Hongtao</dc:creator>
  <cp:lastModifiedBy>Hongtao Zhang</cp:lastModifiedBy>
  <cp:revision>2</cp:revision>
  <dcterms:modified xsi:type="dcterms:W3CDTF">2019-07-03T20:04:41Z</dcterms:modified>
</cp:coreProperties>
</file>